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58" r:id="rId6"/>
    <p:sldId id="259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8768BF55-746D-4CAE-A61D-568CED0EDFF3}"/>
    <pc:docChg chg="modMainMaster">
      <pc:chgData name="Ben Basnett" userId="b499ec73-0167-4a10-b043-a167a3a07cd6" providerId="ADAL" clId="{8768BF55-746D-4CAE-A61D-568CED0EDFF3}" dt="2022-06-20T14:09:52.437" v="11" actId="20577"/>
      <pc:docMkLst>
        <pc:docMk/>
      </pc:docMkLst>
      <pc:sldMasterChg chg="modSldLayout">
        <pc:chgData name="Ben Basnett" userId="b499ec73-0167-4a10-b043-a167a3a07cd6" providerId="ADAL" clId="{8768BF55-746D-4CAE-A61D-568CED0EDFF3}" dt="2022-06-20T14:09:52.437" v="11" actId="20577"/>
        <pc:sldMasterMkLst>
          <pc:docMk/>
          <pc:sldMasterMk cId="516580331" sldId="2147483660"/>
        </pc:sldMasterMkLst>
        <pc:sldLayoutChg chg="modSp mod">
          <pc:chgData name="Ben Basnett" userId="b499ec73-0167-4a10-b043-a167a3a07cd6" providerId="ADAL" clId="{8768BF55-746D-4CAE-A61D-568CED0EDFF3}" dt="2022-06-20T14:09:52.437" v="11" actId="20577"/>
          <pc:sldLayoutMkLst>
            <pc:docMk/>
            <pc:sldMasterMk cId="516580331" sldId="2147483660"/>
            <pc:sldLayoutMk cId="3114407605" sldId="2147483661"/>
          </pc:sldLayoutMkLst>
          <pc:spChg chg="mod">
            <ac:chgData name="Ben Basnett" userId="b499ec73-0167-4a10-b043-a167a3a07cd6" providerId="ADAL" clId="{8768BF55-746D-4CAE-A61D-568CED0EDFF3}" dt="2022-06-20T14:09:52.437" v="11" actId="20577"/>
            <ac:spMkLst>
              <pc:docMk/>
              <pc:sldMasterMk cId="516580331" sldId="2147483660"/>
              <pc:sldLayoutMk cId="3114407605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8768BF55-746D-4CAE-A61D-568CED0EDFF3}" dt="2022-06-20T14:09:42.837" v="5" actId="6549"/>
          <pc:sldLayoutMkLst>
            <pc:docMk/>
            <pc:sldMasterMk cId="516580331" sldId="2147483660"/>
            <pc:sldLayoutMk cId="4123123800" sldId="2147483662"/>
          </pc:sldLayoutMkLst>
          <pc:spChg chg="mod">
            <ac:chgData name="Ben Basnett" userId="b499ec73-0167-4a10-b043-a167a3a07cd6" providerId="ADAL" clId="{8768BF55-746D-4CAE-A61D-568CED0EDFF3}" dt="2022-06-20T14:09:42.837" v="5" actId="6549"/>
            <ac:spMkLst>
              <pc:docMk/>
              <pc:sldMasterMk cId="516580331" sldId="2147483660"/>
              <pc:sldLayoutMk cId="4123123800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A699B-4F62-0ACA-A9AE-01203AE6AF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3006ED-EF0A-9AEB-8A17-E1F39EE5B2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3C32A5-5977-F2F3-F450-8F7BEC7EC3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60FA02-77A4-10E5-406B-6FEE19F4A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C49B3-B943-C18D-92C5-6740BB1E54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5472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D91B6-045A-DE3B-841B-7232DB93B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01D98A-7958-2F71-8534-1203F48148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24587D-FA5C-7A52-D2C5-2B62941501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26B372-7903-2D01-8DFD-6BE38E43B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2E077-3ED5-C279-606E-74889A79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9288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5D75EB-004B-EFB3-114B-30BD4DE2DC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CC3CA0-1806-1A5E-574F-00191BD518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304A9-DCC9-15F0-FBE1-EA334E9B3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A45735-640E-61F4-4ADC-320B8EDEE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2C2B6B-B5CF-039E-315F-34098F370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5651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076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123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CFDBA-BC6B-EBB4-F077-A937CC124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F1EFEA-B695-B2AE-24BC-7AEEA3E9C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3CB35-94E0-BC70-D90A-6C35A0396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4EA85-E422-D9A5-7FBB-7A72B1C06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97A250-33B2-58CB-4FA9-D8E3F3BE9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930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4BC1A-B6D4-216A-1E7A-24541CE23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59AB8E-38ED-E5C6-6A4C-D9982F0B25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C840A5-327A-E666-FD00-315DC0E3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28AAAB-C6A9-ADF5-19D3-EBB7B4995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98BE6-0EC6-FBC0-B65A-E5BE887419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931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F330C-17F4-4DEA-9122-4AE0577E0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6ACD1C-83E2-A89E-C09E-6AF73CBBA7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15EC1D-BF36-11B5-5F12-EB653CC1ED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D5C40-A874-9F4F-0825-97B9198BFD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5C24A-4EC4-E056-3857-17E9E6666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9036E3-539E-7DDA-175C-FED148701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767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1FA3EE-36E0-893F-EFCB-17F4E31344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BD7C25-DDDC-C82C-0C59-335DA7CD16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BF5634-5787-A930-A474-F9526CA49F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49D5F9-EF17-9C0A-9464-8B9D9D64DE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B3373A-0340-FD7E-4BF4-ACB1C0679A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25CA8A-FA59-5099-5268-C2992713F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D02827-C1D5-F61D-03A7-A85028C82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A32D79-1A3B-821E-1807-0076DB30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887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77B8C-E892-3719-B7F7-F152478FB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E39E16-A7EF-95C6-1668-5130EEF6C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C03823-7836-8BCC-E751-5943DF322F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5B6DF-2375-58B9-8EBD-739D51D70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41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F3A0A6-99F2-36AF-BC8F-DA0AFD53B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13594C-D2DC-EB8E-626F-5D5FFE5A39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92D83D-79CA-0253-651D-2E9101C2A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9418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BE65D-976D-CFFE-589E-1040E2AD6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5510E4-9DEF-9660-8543-54F5D6F7E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1C2291-8CE7-AE74-60DE-03B7E8E19C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E859E9-4EB4-963C-11F3-16CA8BE36C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43BD08-E7FA-16F7-3019-E7042DB55C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E7556-D365-6234-7E9B-CE0D31432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987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9D3EF7-BD07-854B-C48D-DF2CF93C1B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777BDC3-F58D-1B4A-3CCB-CDCEAA06F1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ED4631-32EC-2281-8EDB-F97E0D6CC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2EE6A0-DF89-9E43-6E72-D34C5FB7F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EFE7FD-850D-6216-4B2A-6404EA191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FF5C8C-9BA1-49C3-D77A-C6FBAD826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246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819124-64FC-257F-4796-1A62D7033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7F667D-8381-5686-CF1D-9A906B2F9E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E78D0-294F-779C-EA0D-D7D3C191C3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172-6E8B-417B-861D-D4A9025E139A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D4B68F-244B-286B-6A3A-FD9A9C5B98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ABB01C-CC22-820A-36F7-F0324D5E03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93F33A-8B34-46D0-A08B-CB04C96EAD7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6044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6580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emf"/><Relationship Id="rId3" Type="http://schemas.openxmlformats.org/officeDocument/2006/relationships/image" Target="../media/image17.emf"/><Relationship Id="rId7" Type="http://schemas.openxmlformats.org/officeDocument/2006/relationships/image" Target="../media/image21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(Qualities)</a:t>
            </a:r>
          </a:p>
        </p:txBody>
      </p:sp>
      <p:sp>
        <p:nvSpPr>
          <p:cNvPr id="5" name="TextBox 382"/>
          <p:cNvSpPr txBox="1">
            <a:spLocks noChangeArrowheads="1"/>
          </p:cNvSpPr>
          <p:nvPr/>
        </p:nvSpPr>
        <p:spPr bwMode="gray">
          <a:xfrm>
            <a:off x="7824192" y="2401339"/>
            <a:ext cx="96010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1298E3"/>
              </a:solidFill>
              <a:latin typeface="Arial"/>
              <a:cs typeface="Arial"/>
            </a:endParaRPr>
          </a:p>
        </p:txBody>
      </p:sp>
      <p:sp>
        <p:nvSpPr>
          <p:cNvPr id="7" name="TextBox 382"/>
          <p:cNvSpPr txBox="1">
            <a:spLocks noChangeArrowheads="1"/>
          </p:cNvSpPr>
          <p:nvPr/>
        </p:nvSpPr>
        <p:spPr bwMode="gray">
          <a:xfrm>
            <a:off x="10320469" y="4581097"/>
            <a:ext cx="864096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2667" b="1">
              <a:solidFill>
                <a:srgbClr val="64AA27"/>
              </a:solidFill>
              <a:latin typeface="Arial"/>
              <a:cs typeface="Arial"/>
            </a:endParaRPr>
          </a:p>
        </p:txBody>
      </p:sp>
      <p:sp>
        <p:nvSpPr>
          <p:cNvPr id="8" name="TextBox 382"/>
          <p:cNvSpPr txBox="1">
            <a:spLocks noChangeArrowheads="1"/>
          </p:cNvSpPr>
          <p:nvPr/>
        </p:nvSpPr>
        <p:spPr bwMode="gray">
          <a:xfrm>
            <a:off x="7728182" y="4771346"/>
            <a:ext cx="768085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endParaRPr lang="en-GB" altLang="en-US" sz="1867" b="1">
              <a:solidFill>
                <a:srgbClr val="64AA27"/>
              </a:solidFill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F48495-797F-0297-FC09-86DF7D4E8BA0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54401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4CEF489-E388-37DC-DBF1-69C2F84F5A40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42D989-2A76-404E-C09B-0BD4DB03B33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76636"/>
            <a:ext cx="846667" cy="3979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0E85B9A-4E2D-06AB-867B-378BF1F67EA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8480" y="4581128"/>
            <a:ext cx="922867" cy="39793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4E172AF-8E49-8C32-91F5-C36EDD4BCE19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9184" y="4674535"/>
            <a:ext cx="846667" cy="397933"/>
          </a:xfrm>
          <a:prstGeom prst="rect">
            <a:avLst/>
          </a:prstGeom>
        </p:spPr>
      </p:pic>
      <p:grpSp>
        <p:nvGrpSpPr>
          <p:cNvPr id="19" name="Group 4">
            <a:extLst>
              <a:ext uri="{FF2B5EF4-FFF2-40B4-BE49-F238E27FC236}">
                <a16:creationId xmlns:a16="http://schemas.microsoft.com/office/drawing/2014/main" id="{A887476E-0580-ED8F-D3C7-4F43BC1821E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458200" y="4688421"/>
            <a:ext cx="1075267" cy="397934"/>
            <a:chOff x="3996" y="2215"/>
            <a:chExt cx="508" cy="188"/>
          </a:xfrm>
        </p:grpSpPr>
        <p:sp>
          <p:nvSpPr>
            <p:cNvPr id="20" name="AutoShape 3">
              <a:extLst>
                <a:ext uri="{FF2B5EF4-FFF2-40B4-BE49-F238E27FC236}">
                  <a16:creationId xmlns:a16="http://schemas.microsoft.com/office/drawing/2014/main" id="{1867AC7F-2466-25EF-1E73-B9C9743DD224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996" y="2215"/>
              <a:ext cx="508" cy="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defTabSz="1064248"/>
              <a:endParaRPr lang="en-GB" sz="1867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21" name="Rectangle 5">
              <a:extLst>
                <a:ext uri="{FF2B5EF4-FFF2-40B4-BE49-F238E27FC236}">
                  <a16:creationId xmlns:a16="http://schemas.microsoft.com/office/drawing/2014/main" id="{7DC2F5E2-B1B0-5114-0006-3D1240D55B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6" y="2247"/>
              <a:ext cx="226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914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371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18288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286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743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2004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657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1219170"/>
              <a:r>
                <a:rPr lang="en-US" altLang="en-US" sz="1867" b="1" dirty="0">
                  <a:solidFill>
                    <a:srgbClr val="64AA27"/>
                  </a:solidFill>
                </a:rPr>
                <a:t>58%</a:t>
              </a:r>
              <a:endParaRPr lang="en-US" altLang="en-US" sz="2400" dirty="0">
                <a:solidFill>
                  <a:prstClr val="black"/>
                </a:solidFill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E24BF95-82C5-560B-2624-2343FCCE8E1C}"/>
              </a:ext>
            </a:extLst>
          </p:cNvPr>
          <p:cNvSpPr txBox="1"/>
          <p:nvPr/>
        </p:nvSpPr>
        <p:spPr>
          <a:xfrm>
            <a:off x="10270574" y="2306527"/>
            <a:ext cx="963887" cy="502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667" b="1" dirty="0">
                <a:solidFill>
                  <a:srgbClr val="CA2477"/>
                </a:solidFill>
                <a:latin typeface="Arial" panose="020B0604020202020204" pitchFamily="34" charset="0"/>
              </a:rPr>
              <a:t>66%</a:t>
            </a:r>
            <a:endParaRPr lang="en-US" altLang="en-US" sz="2400" b="1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516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(Mid Markets)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1AA2AD-2E9F-A84D-DA8A-2C5E975CE9E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3F296BC-0208-010A-966F-71EEA95CAFE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147059-2696-41BB-CFE5-499562E13A7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8BBA4F1-D2CE-71EE-B1DD-0944A81F3F41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0836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28FB253-34AE-1C61-8DB1-98D4E84ED2C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2225" y="4686102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6764A0-8027-E325-CBB6-70ED5A392E1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44788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3473EF8-D0B7-D496-3791-05517D363505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19156" y="2362884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61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Newsbrands (Populars)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586A50-B0BD-D22F-0BB3-04E30CACCC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8822BC0-4AD7-4FF4-3BA7-5350583426E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2F0F8E6-FC04-3991-AFB9-2C9A4774AD3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F0BBB2C-312C-2E66-4435-AA121669719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71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51526D-CEC9-6BCE-1FC7-8EC1858231A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66640" y="4705251"/>
            <a:ext cx="8466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19A5A8-E565-C428-27E2-B6640A95156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2364659"/>
            <a:ext cx="863600" cy="3979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CDA8970-9CEC-7AFB-7296-3AA6065AF747}"/>
              </a:ext>
            </a:extLst>
          </p:cNvPr>
          <p:cNvSpPr txBox="1"/>
          <p:nvPr/>
        </p:nvSpPr>
        <p:spPr>
          <a:xfrm>
            <a:off x="8623739" y="4705251"/>
            <a:ext cx="734399" cy="379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867" b="1" dirty="0">
                <a:solidFill>
                  <a:srgbClr val="64AA27"/>
                </a:solidFill>
                <a:latin typeface="Arial" panose="020B0604020202020204" pitchFamily="34" charset="0"/>
              </a:rPr>
              <a:t>55%</a:t>
            </a:r>
            <a:endParaRPr lang="en-US" altLang="en-US" sz="2400" dirty="0">
              <a:solidFill>
                <a:prstClr val="black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5946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1C1F88-A34A-4290-8251-F7F2318D17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84666B9-4962-4C79-AC5E-DBD341F1D51B}">
  <ds:schemaRefs>
    <ds:schemaRef ds:uri="http://schemas.microsoft.com/office/2006/metadata/properties"/>
    <ds:schemaRef ds:uri="http://schemas.microsoft.com/office/infopath/2007/PartnerControls"/>
    <ds:schemaRef ds:uri="b2a01d73-8935-4eb2-a87a-2289ff5b8144"/>
    <ds:schemaRef ds:uri="http://purl.org/dc/terms/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93452542-5985-4799-ad4f-b73e5edc7713"/>
  </ds:schemaRefs>
</ds:datastoreItem>
</file>

<file path=customXml/itemProps3.xml><?xml version="1.0" encoding="utf-8"?>
<ds:datastoreItem xmlns:ds="http://schemas.openxmlformats.org/officeDocument/2006/customXml" ds:itemID="{59390F1A-6C9D-40F8-A278-0B4A3F76AFB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2022-06-17T15:39:04Z</dcterms:created>
  <dcterms:modified xsi:type="dcterms:W3CDTF">2022-06-20T14:09:57Z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