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7" r:id="rId6"/>
    <p:sldId id="268" r:id="rId7"/>
    <p:sldId id="27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65D48CB8-437E-474A-8DC2-25CDBB4D6B9A}"/>
    <pc:docChg chg="modMainMaster">
      <pc:chgData name="Ben Basnett" userId="b499ec73-0167-4a10-b043-a167a3a07cd6" providerId="ADAL" clId="{65D48CB8-437E-474A-8DC2-25CDBB4D6B9A}" dt="2022-06-20T14:07:20.449" v="15" actId="20577"/>
      <pc:docMkLst>
        <pc:docMk/>
      </pc:docMkLst>
      <pc:sldMasterChg chg="modSldLayout">
        <pc:chgData name="Ben Basnett" userId="b499ec73-0167-4a10-b043-a167a3a07cd6" providerId="ADAL" clId="{65D48CB8-437E-474A-8DC2-25CDBB4D6B9A}" dt="2022-06-20T14:07:20.449" v="15" actId="20577"/>
        <pc:sldMasterMkLst>
          <pc:docMk/>
          <pc:sldMasterMk cId="2121879703" sldId="2147483660"/>
        </pc:sldMasterMkLst>
        <pc:sldLayoutChg chg="modSp mod">
          <pc:chgData name="Ben Basnett" userId="b499ec73-0167-4a10-b043-a167a3a07cd6" providerId="ADAL" clId="{65D48CB8-437E-474A-8DC2-25CDBB4D6B9A}" dt="2022-06-20T14:07:07.785" v="5" actId="20577"/>
          <pc:sldLayoutMkLst>
            <pc:docMk/>
            <pc:sldMasterMk cId="2121879703" sldId="2147483660"/>
            <pc:sldLayoutMk cId="3987260401" sldId="2147483661"/>
          </pc:sldLayoutMkLst>
          <pc:spChg chg="mod">
            <ac:chgData name="Ben Basnett" userId="b499ec73-0167-4a10-b043-a167a3a07cd6" providerId="ADAL" clId="{65D48CB8-437E-474A-8DC2-25CDBB4D6B9A}" dt="2022-06-20T14:07:07.785" v="5" actId="20577"/>
            <ac:spMkLst>
              <pc:docMk/>
              <pc:sldMasterMk cId="2121879703" sldId="2147483660"/>
              <pc:sldLayoutMk cId="3987260401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65D48CB8-437E-474A-8DC2-25CDBB4D6B9A}" dt="2022-06-20T14:07:20.449" v="15" actId="20577"/>
          <pc:sldLayoutMkLst>
            <pc:docMk/>
            <pc:sldMasterMk cId="2121879703" sldId="2147483660"/>
            <pc:sldLayoutMk cId="2109215637" sldId="2147483662"/>
          </pc:sldLayoutMkLst>
          <pc:spChg chg="mod">
            <ac:chgData name="Ben Basnett" userId="b499ec73-0167-4a10-b043-a167a3a07cd6" providerId="ADAL" clId="{65D48CB8-437E-474A-8DC2-25CDBB4D6B9A}" dt="2022-06-20T14:07:20.449" v="15" actId="20577"/>
            <ac:spMkLst>
              <pc:docMk/>
              <pc:sldMasterMk cId="2121879703" sldId="2147483660"/>
              <pc:sldLayoutMk cId="2109215637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7C7C96-B6CB-9D40-4C34-D6BEB8402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DEF8504-28DB-BCF3-2C19-4CED00273B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11BEE-FC7C-A628-37FC-9CC808D91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0668A-24BC-5D91-B1A5-C040DD8DD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D3CB1-8B7B-FEC1-F6C4-42EDAFAEE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89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0DAEE7-A52F-DFF2-3373-4FF0DB96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C10C98-97C8-45FB-B706-7E06B29D06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A273-0A1D-D07E-1AD6-37BDCED89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3D238-6D11-3764-E954-71EE9EC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45F247-3778-5EC3-BFA0-574EC9EC3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147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058111B-262B-FE13-D3BA-894315E333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2365B35-DECE-C137-ADAF-89683199C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CB3E34-CE02-B8CA-362A-4FEF6C5A3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F449C3-AAC1-2834-0768-35FCFFBA58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7095A-9616-2FE2-C0D6-DA560AD36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5132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260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</a:t>
            </a:r>
            <a:r>
              <a:rPr lang="en-GB" sz="1400" b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Wednesday 29</a:t>
            </a:r>
            <a:r>
              <a:rPr lang="en-GB" sz="1400" baseline="300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15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EC44C-411B-FD5D-827C-7E79FD26B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2E29B4-65E4-7A94-4EE3-072F37ADA3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F9DA0-3EF0-FF8F-525F-BCA87716A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1E9E4F-98C3-36C8-E394-8ACBC710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6C93B-E2D1-7E26-9DCF-DF9D6B41A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37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711B9-BB11-D087-E979-0E621553F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91DFCD-1EAE-CB71-0E1E-9E399AB55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BC891-38DC-F13D-FED1-8D8BE700C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53D6EF-1781-CA42-2895-47A947189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AC68DD-A746-386F-04F6-622D6B44C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415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78878-66FC-E573-1B9A-9881DD8AB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07CD9-9FA1-282D-993D-D0FEFEB8BF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A23A6-6274-025F-8643-EE817700C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3CF022-D520-F6BE-7E63-12030583B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13767-FDB9-10E1-487A-1277CB13F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4FD01-7961-0AD9-CDAE-4057064CE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576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261D49-08CF-B777-733E-D09345943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E68121-CA48-EA74-D9A9-468299EDB5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6379A1-14B6-D384-0328-1A24C054BE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AB6DC2-DB47-445D-E413-D5761009B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56C18A-BF65-C6FA-A223-30F62EF00E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6557012-B2D7-3ECB-673A-0C7464CC3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85A675-67E2-F339-5C56-1912ABF88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11609E-BC9A-BE95-1D7A-40C62895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96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9B62B-0088-4C3E-6A7E-CBB68B267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14B861-A93A-6DB1-ABC5-351A475B72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649EE0-91BD-81A0-512B-630413893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8B27CA-6C7F-2CB0-6F25-2C1B33AB0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96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D010DC-25D9-6EFC-036F-170ED2D61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9C3362-E2D8-9C9A-E14F-31111C55B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BAF871-5B8F-7E9C-D1A9-7C6C64486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393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CDACD-D6CC-CB0A-2878-6A0FEE184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7860F-AA25-7B6E-3485-AF76191466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E9D36D-6A42-CAA0-B2A7-CF2197E2D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1ADB65-B4E0-7572-2026-37224CF73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D965B-9884-DC6E-8D96-632EF29E7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6460B-41A6-5B2F-6BAD-A881A96BF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2952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FFF05-D6E9-C3EC-14B6-E538160B8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DE03B2-FAE1-5DD8-32E1-9AF88E761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C17B47-070B-10F7-D12E-A4B8A0AD66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DFB912-6813-623E-E0D6-0D631B1AE2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8F1B46-916A-D968-99A9-46604F5A2A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719E13-9C3C-F1CC-92B7-97035CC8D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404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58E0AD6-AB78-217D-580C-948572FD6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D5D02B-14A8-8D83-B1C3-A455922E95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0D8CD-8F08-5044-9A79-BC0DC322F6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0FD54-C007-4BE1-8E9F-8B8DC3E3CDE8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C808A9-6763-C4C8-D3D1-8845683F37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E1138-809F-5BB0-F21B-33BCB2F819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EC7FB-6AC8-4734-B0B4-A1AE5ADBD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05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87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emf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52B540-2470-AC31-5BCD-7EF457CBD60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800310-9EAD-CF2E-E3F9-4C352971A17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62492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FB9E7C-86A6-C545-D6C6-83E96E8CDFDA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035FE2-A78F-6EA9-DE97-162A08B9ACA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27392" y="4714690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149CB61-2F0A-5118-B1D9-F922848DE4F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7146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F4EAEFC-8F48-C13E-1270-4A137BBB085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12003" y="2357631"/>
            <a:ext cx="863600" cy="397933"/>
          </a:xfrm>
          <a:prstGeom prst="rect">
            <a:avLst/>
          </a:prstGeom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C97A9A87-1E92-A0B3-7860-0B3672381354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69100" y="4580468"/>
            <a:ext cx="922867" cy="427567"/>
            <a:chOff x="3198" y="2164"/>
            <a:chExt cx="436" cy="202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DDBB389B-3955-3139-39E4-80D1C2697E9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198" y="2164"/>
              <a:ext cx="436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7433E3D9-5801-0E0F-A843-A26E14E5A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" y="2172"/>
              <a:ext cx="32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2667" b="1" dirty="0">
                  <a:solidFill>
                    <a:srgbClr val="64AA27"/>
                  </a:solidFill>
                </a:rPr>
                <a:t>24%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6643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Newsbrands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9357F9-759F-163E-A890-7A482B201D0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21B3DFA-63E9-D7F1-10DB-4EE4E509EF2D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FE6DDD-1826-45E3-A593-EEEFE4B87B2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C81CD5-A9F7-D2AD-BDDD-7CEC779567A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5BD658-AC06-0869-BC76-53FF59D75B4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F42538-FB27-B42B-AE57-F97E76E617E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3536" y="2323516"/>
            <a:ext cx="863600" cy="397933"/>
          </a:xfrm>
          <a:prstGeom prst="rect">
            <a:avLst/>
          </a:prstGeom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AA8228D6-B124-94C8-F555-A571B2B9B03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68784" y="4707470"/>
            <a:ext cx="1075267" cy="397934"/>
            <a:chOff x="4001" y="2224"/>
            <a:chExt cx="508" cy="188"/>
          </a:xfrm>
        </p:grpSpPr>
        <p:sp>
          <p:nvSpPr>
            <p:cNvPr id="7" name="AutoShape 3">
              <a:extLst>
                <a:ext uri="{FF2B5EF4-FFF2-40B4-BE49-F238E27FC236}">
                  <a16:creationId xmlns:a16="http://schemas.microsoft.com/office/drawing/2014/main" id="{078F3BCC-3BA4-2F3F-5855-B1D9CC7EA47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001" y="2224"/>
              <a:ext cx="5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8" name="Rectangle 5">
              <a:extLst>
                <a:ext uri="{FF2B5EF4-FFF2-40B4-BE49-F238E27FC236}">
                  <a16:creationId xmlns:a16="http://schemas.microsoft.com/office/drawing/2014/main" id="{5D2EB4D3-A472-C60A-824A-EDBFC77B62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256"/>
              <a:ext cx="22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867" b="1" dirty="0">
                  <a:solidFill>
                    <a:srgbClr val="64AA27"/>
                  </a:solidFill>
                </a:rPr>
                <a:t>72%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37993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21DED6-59EA-2962-492E-D90334B808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43DBA37-87D7-FB44-B01E-B4C9DFB3652F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9B51E5F-BC5F-48F8-E0E7-75860A87F58B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D099DA-B55C-5B83-4944-2AC31259E84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B7AB45C-3BA2-A2E8-8FDD-FCB2A8F38FA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6967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3BF5BD8-9DDB-BF23-3D0D-5B2824D40F7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34190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1034F37-A80A-0E30-F27A-C3666C98AA31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31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562EE3A-A460-4F79-860D-8BBA1CFE17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4A4DB48-D11B-413A-AAAB-AB7D6C17311A}">
  <ds:schemaRefs>
    <ds:schemaRef ds:uri="http://purl.org/dc/dcmitype/"/>
    <ds:schemaRef ds:uri="http://schemas.microsoft.com/office/2006/documentManagement/types"/>
    <ds:schemaRef ds:uri="b2a01d73-8935-4eb2-a87a-2289ff5b8144"/>
    <ds:schemaRef ds:uri="93452542-5985-4799-ad4f-b73e5edc7713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6433D96-54AC-4BD7-BE78-F8772548079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2022-06-17T15:40:49Z</dcterms:created>
  <dcterms:modified xsi:type="dcterms:W3CDTF">2022-06-20T14:07:21Z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