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78" r:id="rId6"/>
    <p:sldId id="270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26963F61-B391-418F-922F-E462D0FC687E}"/>
    <pc:docChg chg="modMainMaster">
      <pc:chgData name="Ben Basnett" userId="b499ec73-0167-4a10-b043-a167a3a07cd6" providerId="ADAL" clId="{26963F61-B391-418F-922F-E462D0FC687E}" dt="2022-06-20T14:09:07.717" v="11" actId="20577"/>
      <pc:docMkLst>
        <pc:docMk/>
      </pc:docMkLst>
      <pc:sldMasterChg chg="modSldLayout">
        <pc:chgData name="Ben Basnett" userId="b499ec73-0167-4a10-b043-a167a3a07cd6" providerId="ADAL" clId="{26963F61-B391-418F-922F-E462D0FC687E}" dt="2022-06-20T14:09:07.717" v="11" actId="20577"/>
        <pc:sldMasterMkLst>
          <pc:docMk/>
          <pc:sldMasterMk cId="1727401571" sldId="2147483660"/>
        </pc:sldMasterMkLst>
        <pc:sldLayoutChg chg="modSp mod">
          <pc:chgData name="Ben Basnett" userId="b499ec73-0167-4a10-b043-a167a3a07cd6" providerId="ADAL" clId="{26963F61-B391-418F-922F-E462D0FC687E}" dt="2022-06-20T14:08:47.536" v="5" actId="20577"/>
          <pc:sldLayoutMkLst>
            <pc:docMk/>
            <pc:sldMasterMk cId="1727401571" sldId="2147483660"/>
            <pc:sldLayoutMk cId="1602657806" sldId="2147483661"/>
          </pc:sldLayoutMkLst>
          <pc:spChg chg="mod">
            <ac:chgData name="Ben Basnett" userId="b499ec73-0167-4a10-b043-a167a3a07cd6" providerId="ADAL" clId="{26963F61-B391-418F-922F-E462D0FC687E}" dt="2022-06-20T14:08:47.536" v="5" actId="20577"/>
            <ac:spMkLst>
              <pc:docMk/>
              <pc:sldMasterMk cId="1727401571" sldId="2147483660"/>
              <pc:sldLayoutMk cId="1602657806" sldId="2147483661"/>
              <ac:spMk id="20" creationId="{00000000-0000-0000-0000-000000000000}"/>
            </ac:spMkLst>
          </pc:spChg>
        </pc:sldLayoutChg>
        <pc:sldLayoutChg chg="modSp mod">
          <pc:chgData name="Ben Basnett" userId="b499ec73-0167-4a10-b043-a167a3a07cd6" providerId="ADAL" clId="{26963F61-B391-418F-922F-E462D0FC687E}" dt="2022-06-20T14:09:07.717" v="11" actId="20577"/>
          <pc:sldLayoutMkLst>
            <pc:docMk/>
            <pc:sldMasterMk cId="1727401571" sldId="2147483660"/>
            <pc:sldLayoutMk cId="840854141" sldId="2147483662"/>
          </pc:sldLayoutMkLst>
          <pc:spChg chg="mod">
            <ac:chgData name="Ben Basnett" userId="b499ec73-0167-4a10-b043-a167a3a07cd6" providerId="ADAL" clId="{26963F61-B391-418F-922F-E462D0FC687E}" dt="2022-06-20T14:09:07.717" v="11" actId="20577"/>
            <ac:spMkLst>
              <pc:docMk/>
              <pc:sldMasterMk cId="1727401571" sldId="2147483660"/>
              <pc:sldLayoutMk cId="840854141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247B7-FD73-B21C-DCCF-6AF0791B1F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BF2258-4F5E-FDBD-4828-916E15F810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965DD2-7350-E20E-38D1-29A862503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6F483-DCD2-5B6D-302C-075553C79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787CBF-CF91-364D-73DB-E4D519D34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021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2B78D-AD34-D41E-D7AD-1690CB9DE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A6FB00-BDA0-F5CA-6EE3-889007663A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EED204-D753-96D7-9300-4EDFB07555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95AF7-1D54-57FD-FFE1-9146534DC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C05FD-BCF3-EF24-92B4-0BC1BE04C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73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E3CD90-08CD-1085-D7E8-F9D7F441FA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D2B67A-F9D6-71E3-2B4D-990787227D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F95309-6C81-A0AD-24DC-852E4A117E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9E8B93-A158-8416-9082-45691F2FE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18ED6B-70F6-FD6A-D39D-61C485262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974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657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19125" y="436369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854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1C55A-1DE8-2807-E3CC-CAA1CD3AD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ED701-84A7-283C-D4AB-41E57F64B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3D795E-C45E-1F49-6F1D-151A0B067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47C40-6E70-B063-0C11-7DFBF5637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D55C1-020B-7E53-4E6F-5E0EEFCF4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591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AC60A-48CD-90D1-756D-1BD7F7CE8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0388A0-CB77-E63F-E173-741AC94FE3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CD2988-AD2C-7465-CF1F-8EFF0FD4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F5F40-31E7-9084-AC5B-6880A084F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259A22-7928-2C1B-4941-86B52CC41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695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4DB5D5-3032-82C7-45F8-8F640A6287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F74DD-916D-16E4-14B3-A63CB1CB95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35347F-5150-E8BC-B941-9658A5844A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01CC12-24C4-E2F0-B1DE-1B2F7F394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0ECED7-826C-10A7-73F2-3BAC4D0D7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07C986-2A36-79FC-92BF-5CE685BB8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2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2CC67-15D4-BB6E-3AA2-BBF76D8DBA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92D1A8-E01D-8BBD-A7D1-46D710A12E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7D2CD-223E-1676-469C-520A0A8324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EB1ED2-D5F1-C069-56F2-18B387023C1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392B23-2FE6-CC4A-84CA-D369409C3E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965C221-A0BB-F0BA-B0AF-3DB5E56F2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493DBF-F722-5B65-8B37-DAA724A48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0BE26E-D904-DB89-A685-7C3DB40F9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8137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CFB44-1962-8E3A-9EFE-7AFB35B7C6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9978BB7-1CED-5E66-B5DB-7DDB24BA5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A4C1BE-485B-EC82-0D94-D6B2CBD6A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012294-0062-7650-8C96-5FA7F8DA6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963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8D379E-5DDE-D598-D1A3-BF6AD44F26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8E3928-E432-BB77-0B3B-C4AEB1D326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CAA39-E3AC-C03F-1F7E-A667EBF0A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53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A0634-7422-88AD-0FC7-231698D88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ED0C2-AA43-0AC8-8603-9B5BAB3541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C11C1B-F2D4-8F84-FEEF-4E181F481D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E83FF-4FFE-E03C-FA64-84E5BBF444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9D06CB-362A-1EB2-906E-722799D8C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B660BE-DE71-8374-153C-EF204A89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794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8E533-69FE-3C79-B53B-883088869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F835CC-915B-D670-360F-52A2E87FB48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3789F7-F219-45CE-90C0-910786AE6F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B7C27-B7B8-0376-F2A3-47543AE9B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730C9F-6BFE-6314-9CDD-2F1263DFA2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D3BF1-78A6-270C-932C-CCD78BF66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902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02A2B26-6EC0-A387-ABB8-D90A2EFEC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38D462-1501-69C5-DDE2-FE8384FE0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FABB5-F4B4-D1AB-0ADF-CCA1131FEF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BA6222-5F63-4390-994D-208BEDC7DEE2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99D5E2-8E44-AAA9-B742-85EDBDC59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4D391-9C14-7D7D-B960-6F27D9D136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CB18F9-2BA6-48A8-B073-BC0F255EDE4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62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401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emf"/><Relationship Id="rId7" Type="http://schemas.openxmlformats.org/officeDocument/2006/relationships/image" Target="../media/image29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emf"/><Relationship Id="rId5" Type="http://schemas.openxmlformats.org/officeDocument/2006/relationships/image" Target="../media/image21.emf"/><Relationship Id="rId4" Type="http://schemas.openxmlformats.org/officeDocument/2006/relationships/image" Target="../media/image2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96503E-269D-8FFA-1C17-7FEFB77F038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D884FE0-C3A2-B94C-CFF7-117A4DFC085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82B536-400A-D5CA-D5BA-FA32FEA31E57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EA52436-AE00-0CF1-DEC4-E079B91A73A3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652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4DB4238-1915-9A91-24FB-F9AEA113247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8652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C2C16B3-7C8F-B377-4EB9-31BB4A4D776F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12307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6ADDB0-D51D-1587-44F9-BB4B7920236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5373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7246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8F6C39-AEAE-55AF-9BFE-E9A8F51793A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314BAD-4FA2-669F-1859-BE8A318319E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46B4729-4B3D-5F7D-0A2B-FAF2C7D079C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1C45596-B9CE-967A-1C92-D1FB89E8C8FB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0620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E18297F-131F-CEBE-4DFD-B16B9EA16291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4815" y="469410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C4ECE36-42DC-39A8-D4F6-A7646BD679FA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1993" y="470713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C9E0FBC-CB57-3019-639F-CFC32B9236FD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5060" y="234767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388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5E382D-94F4-0245-E9F4-5262CB0AFDE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679C76C-3F86-BD1A-48DE-4088CB33E8A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30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3AC6927-60E5-7E1A-7D4F-2D43DB3BA738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F05D2F0-2C41-D0FF-B03E-63192B8E094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8075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4AF1A4-6995-BDF5-F4FF-44D6999FD2D0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8072" y="470607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EB03D2C-4DC1-1B91-85F8-5CA800E3555B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1306745-8C35-8976-0D2A-E81202893769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0858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2ADC0D-F0C6-4B80-9D05-4007F48DD06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1ABEA9E-D568-43FB-9922-BF84D157CE7A}">
  <ds:schemaRefs>
    <ds:schemaRef ds:uri="http://www.w3.org/XML/1998/namespace"/>
    <ds:schemaRef ds:uri="b2a01d73-8935-4eb2-a87a-2289ff5b8144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93452542-5985-4799-ad4f-b73e5edc771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BC81569-5AAC-4DC6-94D8-1162033ECFD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Widescreen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2022-06-17T15:41:38Z</dcterms:created>
  <dcterms:modified xsi:type="dcterms:W3CDTF">2022-06-20T14:09:10Z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