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73" r:id="rId6"/>
    <p:sldId id="274" r:id="rId7"/>
    <p:sldId id="275" r:id="rId8"/>
    <p:sldId id="276" r:id="rId9"/>
    <p:sldId id="27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CD04C2CB-06EB-42F9-A45F-47275FD7C6FE}"/>
    <pc:docChg chg="modMainMaster">
      <pc:chgData name="Ben Basnett" userId="b499ec73-0167-4a10-b043-a167a3a07cd6" providerId="ADAL" clId="{CD04C2CB-06EB-42F9-A45F-47275FD7C6FE}" dt="2022-06-20T14:10:41.969" v="11" actId="20577"/>
      <pc:docMkLst>
        <pc:docMk/>
      </pc:docMkLst>
      <pc:sldMasterChg chg="modSldLayout">
        <pc:chgData name="Ben Basnett" userId="b499ec73-0167-4a10-b043-a167a3a07cd6" providerId="ADAL" clId="{CD04C2CB-06EB-42F9-A45F-47275FD7C6FE}" dt="2022-06-20T14:10:41.969" v="11" actId="20577"/>
        <pc:sldMasterMkLst>
          <pc:docMk/>
          <pc:sldMasterMk cId="1868321975" sldId="2147483660"/>
        </pc:sldMasterMkLst>
        <pc:sldLayoutChg chg="modSp mod">
          <pc:chgData name="Ben Basnett" userId="b499ec73-0167-4a10-b043-a167a3a07cd6" providerId="ADAL" clId="{CD04C2CB-06EB-42F9-A45F-47275FD7C6FE}" dt="2022-06-20T14:10:31.157" v="5" actId="20577"/>
          <pc:sldLayoutMkLst>
            <pc:docMk/>
            <pc:sldMasterMk cId="1868321975" sldId="2147483660"/>
            <pc:sldLayoutMk cId="88141169" sldId="2147483661"/>
          </pc:sldLayoutMkLst>
          <pc:spChg chg="mod">
            <ac:chgData name="Ben Basnett" userId="b499ec73-0167-4a10-b043-a167a3a07cd6" providerId="ADAL" clId="{CD04C2CB-06EB-42F9-A45F-47275FD7C6FE}" dt="2022-06-20T14:10:31.157" v="5" actId="20577"/>
            <ac:spMkLst>
              <pc:docMk/>
              <pc:sldMasterMk cId="1868321975" sldId="2147483660"/>
              <pc:sldLayoutMk cId="88141169" sldId="2147483661"/>
              <ac:spMk id="20" creationId="{00000000-0000-0000-0000-000000000000}"/>
            </ac:spMkLst>
          </pc:spChg>
        </pc:sldLayoutChg>
        <pc:sldLayoutChg chg="modSp mod">
          <pc:chgData name="Ben Basnett" userId="b499ec73-0167-4a10-b043-a167a3a07cd6" providerId="ADAL" clId="{CD04C2CB-06EB-42F9-A45F-47275FD7C6FE}" dt="2022-06-20T14:10:41.969" v="11" actId="20577"/>
          <pc:sldLayoutMkLst>
            <pc:docMk/>
            <pc:sldMasterMk cId="1868321975" sldId="2147483660"/>
            <pc:sldLayoutMk cId="145638944" sldId="2147483662"/>
          </pc:sldLayoutMkLst>
          <pc:spChg chg="mod">
            <ac:chgData name="Ben Basnett" userId="b499ec73-0167-4a10-b043-a167a3a07cd6" providerId="ADAL" clId="{CD04C2CB-06EB-42F9-A45F-47275FD7C6FE}" dt="2022-06-20T14:10:41.969" v="11" actId="20577"/>
            <ac:spMkLst>
              <pc:docMk/>
              <pc:sldMasterMk cId="1868321975" sldId="2147483660"/>
              <pc:sldLayoutMk cId="145638944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204876-5CB6-4EC4-DA29-F354D02700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549729-DA99-06BD-D5AA-54C74BA205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908CFB-DF2B-57BD-33D1-475F751AEF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D1111A-1DA1-DAC2-3990-ADE0497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8FB45-DDEB-E134-27EA-33C92F58A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8923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CC1A2-9F6F-BDEC-7247-901FA947AE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EFE3F5-5FA8-AFD8-CE18-610F8B8531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0E5492-9FC0-242B-617E-50A418E54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9AC90-5669-2F61-93D3-DC9182BB79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A551CF-D8D4-8C42-81CF-078EA8C81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752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B9373FE-F130-20BA-F40C-494C04A1E1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F487FF-681F-D160-64C5-7623B537F7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8D5F8-4010-CB76-0112-220E99EE9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5B0C4C-D8C4-4DB5-5051-1D35410CB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E6311A-60DE-BE49-B6C1-A1B035B8B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5628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41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19125" y="436369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638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B4B12-CD31-0B6C-2BCA-7A2EB0D618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0F8BEF-819C-DA13-F3AB-F78CA0F62C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DE061-3968-ED92-5990-C437D4FB86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682173-0B4E-07CC-696D-53F2C2A99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B8FF6B-8DE5-9A59-4B80-8BA4D38E8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7282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7DD85-2F2F-2E21-42CB-80BA60862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6E688E-09DC-7D95-A3A0-56C6D7F98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9A7BBD-9715-7A58-B7EF-344347977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F3059B-A726-669D-6C89-FDA3A3E9D8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4747A-F226-0104-B57C-DBBF08407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564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490B6-9D98-7963-15F9-B2FD1DF18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7F2EAE-F223-1CF8-0B78-22BFE6438A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F68D6-9E58-D5A5-1534-91734E9281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5F8A9D-3707-81BE-1518-571B86B84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7F97FF7-F35D-C37B-6F7D-432522C32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E721E-C3F0-0EEA-168A-683D036B9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2581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18BDC-49D6-49E8-8C7B-AA8D72B8C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FC4619-92B6-5D74-CB50-CCFF0AA127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3FCA92-79F0-DA68-010B-0FCFBDB00E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8E1C9F-0080-E3A4-F25E-D0E3D1732F4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1E51C2-0712-2434-3152-39F68D27B6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AFF086-4A6A-F9BA-10C3-4D8980F90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2FAB29-91BD-C1D5-F6EC-DE36FEB0B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8F45603-0CD8-9673-60F0-38C0004BB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178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73704-87F4-59AD-D6D6-FBB32279B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09E8AD-093A-EAA5-6E30-923A68B89B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A2FF92-22C6-A687-A00D-19EF4717E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C8E47B-98F9-A36D-D909-2ABF9315C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5564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1CA156-9D13-8431-7E82-E3C93C53DE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9A8293-1343-4A91-37A0-7CC0027F6E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1BF2B3-6BED-0AC0-4BD2-D3E1E4914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4386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40650-CE00-4499-A7E0-67B0F2843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AFEB1-4675-6FDD-164C-2593D82AF9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52BB97-FB5A-E1F4-FA99-F24D1167C9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E8CEE5-83DA-20E8-6954-6DFD6BDA8C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F141F1-2C44-AA7A-8AAD-C243B905CC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5AD81-7FD3-C2FB-63FF-3C4EF6658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5290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2BB90-5BB3-A087-8F26-7FBE6365C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E36622-7477-EA95-7A65-F8568B86A5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4CBDB6-40D2-FDE9-4CFB-8AA4702550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9A5B19-996D-EBB6-BC64-6F66E8D82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B43D299-1B8F-4BDA-9574-61402258B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9EB7D-C01E-EC29-368C-DD021974E8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443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4E65A5-931E-9274-7510-A17A6E53FC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02AF9D-88C0-3147-77D1-94C737B51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E4B6F-ED8F-A618-ED39-6DD9C2B9032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AF218-5A55-41B0-8189-767609A65C03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8954FA-F86D-6764-1EFE-174888213D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9F4BF9-BA86-2175-1476-633DCEF0CF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5249-ADAC-48BC-840B-49D5AC0D54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9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21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19.emf"/><Relationship Id="rId7" Type="http://schemas.openxmlformats.org/officeDocument/2006/relationships/image" Target="../media/image16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5.emf"/><Relationship Id="rId7" Type="http://schemas.openxmlformats.org/officeDocument/2006/relationships/image" Target="../media/image29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emf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2.emf"/><Relationship Id="rId7" Type="http://schemas.openxmlformats.org/officeDocument/2006/relationships/image" Target="../media/image2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1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emf"/><Relationship Id="rId5" Type="http://schemas.openxmlformats.org/officeDocument/2006/relationships/image" Target="../media/image39.em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EE09C1-513F-7D79-E0F4-B245833A1BDF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CCB97A-D33D-AF28-4B05-DCF938A459E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5649E58-D35A-8717-612A-04A39057A33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5DE2E2A-FF75-5145-5F2C-B25E31E79CE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0747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28B1A4-D738-0CB5-038A-1D17ECF3C7A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44408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9380C9E-C555-6324-BBD3-B29A0C8B4355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FEE4A74-8AED-8433-C5AF-45817813458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20469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703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6EB73F-1928-3BFD-D355-D07344A7DD3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441C66E-AD4D-C636-7F8F-BACB6B13463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358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167CA44-E982-C00C-209B-BA27137A5DB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B16562-EA4C-B7BC-C043-47E16D49917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09237" y="4582616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C9B167F-4A4B-A6D6-058C-CFBCBF442FC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8653" y="472301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F7F9C8E-0DA4-50FC-9001-D117B1885B8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CED071-57F9-15D4-544F-2A98F990DAA8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763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737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8DC705-3707-4974-D7E7-D4A9C9FE97A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9EE7080-D784-340B-2197-605E650AD3E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232DA9-2FF3-D4F0-7D38-187E56BC1E11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C57105B-AB2B-89AB-B628-28FE09B7B6F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61651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5B400B6-4361-DF17-F062-C36600EC11A2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64860" y="4678706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CA43E92-A733-505B-5FD6-3AE1F36F5B51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8706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1148A4F-1A9D-B157-DEFE-198D82E7EB67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001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60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F7C23C0-F2CA-BF2B-BAA9-ACE381D0506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6568E1C-D1F6-A959-997A-80D5E39147B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29000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E196A9-0475-3B5F-F9D2-48FE3AD0281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468894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A87059-3082-CC29-118C-D30E19E0FC02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8965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880E779-AFD0-ED98-0BA0-278D44616DB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694167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2AD637-6EC4-D219-4188-525859B1A58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94167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C59F989-23A1-73B9-5D3B-555ADE6A1AA0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65602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24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E5739B-58EF-57D0-0314-66A410359A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295467" y="3717032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1A2773F-E9F9-8403-6145-05734DD2633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887755" y="3407999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9289B85-2A90-6D27-5B48-06B4D4659D54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748639" y="4581128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2BB78C-35A5-4E3A-1B3F-7AA69845767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58353" y="46771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32F19B2-93F0-01A6-6A2B-4D8C77129B8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320469" y="4677139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1F62C5F-9FCD-E4A4-85C3-F2913DBD5567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3536" y="2334364"/>
            <a:ext cx="863600" cy="397933"/>
          </a:xfrm>
          <a:prstGeom prst="rect">
            <a:avLst/>
          </a:prstGeom>
        </p:spPr>
      </p:pic>
      <p:sp>
        <p:nvSpPr>
          <p:cNvPr id="13" name="TextBox 382">
            <a:extLst>
              <a:ext uri="{FF2B5EF4-FFF2-40B4-BE49-F238E27FC236}">
                <a16:creationId xmlns:a16="http://schemas.microsoft.com/office/drawing/2014/main" id="{C1DFF79C-3FDE-85D5-7402-4E973FFF4F6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58789" y="2424770"/>
            <a:ext cx="863600" cy="53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2583" rIns="0" bIns="6258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418962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2396907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E4754E6B-1D96-41EF-82FE-7696E46658C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CAD79A-51FE-4311-BDF2-470DE905D40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B8CCD80-8DB7-45EB-BDE0-96A6BCF06A26}">
  <ds:schemaRefs>
    <ds:schemaRef ds:uri="93452542-5985-4799-ad4f-b73e5edc7713"/>
    <ds:schemaRef ds:uri="http://www.w3.org/XML/1998/namespace"/>
    <ds:schemaRef ds:uri="http://schemas.microsoft.com/office/infopath/2007/PartnerControls"/>
    <ds:schemaRef ds:uri="b2a01d73-8935-4eb2-a87a-2289ff5b8144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2022-06-17T15:42:22Z</dcterms:created>
  <dcterms:modified xsi:type="dcterms:W3CDTF">2022-06-20T14:10:45Z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