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6" r:id="rId6"/>
    <p:sldId id="257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Basnett" userId="b499ec73-0167-4a10-b043-a167a3a07cd6" providerId="ADAL" clId="{A91384CF-3145-497A-9B57-CB6B0118D828}"/>
    <pc:docChg chg="modMainMaster">
      <pc:chgData name="Ben Basnett" userId="b499ec73-0167-4a10-b043-a167a3a07cd6" providerId="ADAL" clId="{A91384CF-3145-497A-9B57-CB6B0118D828}" dt="2022-06-20T14:08:16.896" v="11" actId="20577"/>
      <pc:docMkLst>
        <pc:docMk/>
      </pc:docMkLst>
      <pc:sldMasterChg chg="modSldLayout">
        <pc:chgData name="Ben Basnett" userId="b499ec73-0167-4a10-b043-a167a3a07cd6" providerId="ADAL" clId="{A91384CF-3145-497A-9B57-CB6B0118D828}" dt="2022-06-20T14:08:16.896" v="11" actId="20577"/>
        <pc:sldMasterMkLst>
          <pc:docMk/>
          <pc:sldMasterMk cId="2326006204" sldId="2147483660"/>
        </pc:sldMasterMkLst>
        <pc:sldLayoutChg chg="modSp mod">
          <pc:chgData name="Ben Basnett" userId="b499ec73-0167-4a10-b043-a167a3a07cd6" providerId="ADAL" clId="{A91384CF-3145-497A-9B57-CB6B0118D828}" dt="2022-06-20T14:08:16.896" v="11" actId="20577"/>
          <pc:sldLayoutMkLst>
            <pc:docMk/>
            <pc:sldMasterMk cId="2326006204" sldId="2147483660"/>
            <pc:sldLayoutMk cId="3555885621" sldId="2147483661"/>
          </pc:sldLayoutMkLst>
          <pc:spChg chg="mod">
            <ac:chgData name="Ben Basnett" userId="b499ec73-0167-4a10-b043-a167a3a07cd6" providerId="ADAL" clId="{A91384CF-3145-497A-9B57-CB6B0118D828}" dt="2022-06-20T14:08:16.896" v="11" actId="20577"/>
            <ac:spMkLst>
              <pc:docMk/>
              <pc:sldMasterMk cId="2326006204" sldId="2147483660"/>
              <pc:sldLayoutMk cId="3555885621" sldId="2147483661"/>
              <ac:spMk id="20" creationId="{00000000-0000-0000-0000-000000000000}"/>
            </ac:spMkLst>
          </pc:spChg>
        </pc:sldLayoutChg>
        <pc:sldLayoutChg chg="modSp mod">
          <pc:chgData name="Ben Basnett" userId="b499ec73-0167-4a10-b043-a167a3a07cd6" providerId="ADAL" clId="{A91384CF-3145-497A-9B57-CB6B0118D828}" dt="2022-06-20T14:08:04.616" v="5" actId="20577"/>
          <pc:sldLayoutMkLst>
            <pc:docMk/>
            <pc:sldMasterMk cId="2326006204" sldId="2147483660"/>
            <pc:sldLayoutMk cId="1781838075" sldId="2147483662"/>
          </pc:sldLayoutMkLst>
          <pc:spChg chg="mod">
            <ac:chgData name="Ben Basnett" userId="b499ec73-0167-4a10-b043-a167a3a07cd6" providerId="ADAL" clId="{A91384CF-3145-497A-9B57-CB6B0118D828}" dt="2022-06-20T14:08:04.616" v="5" actId="20577"/>
            <ac:spMkLst>
              <pc:docMk/>
              <pc:sldMasterMk cId="2326006204" sldId="2147483660"/>
              <pc:sldLayoutMk cId="1781838075" sldId="2147483662"/>
              <ac:spMk id="22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145CF-A9B2-B49F-6A4C-9A0BB9641A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3BA6FD-758B-5D86-A0AB-0F9C9A87DE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82130-9047-8738-EB06-57281D503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3092-D33B-44C1-9E8A-937FB26EC44E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DC891-DFFF-C33E-093B-2940C8015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33EBD-7E2B-FC15-B140-2F138C252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9FF-EE3E-41D7-8892-91B437C6C2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751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D23DC-FE84-C031-C087-8B5E4B492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9D6BE1-1A4C-635A-6DAC-6DF8427259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1C315-33A9-F751-7BC2-8EC8F1AA3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3092-D33B-44C1-9E8A-937FB26EC44E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EA694-975A-7FE2-48B8-E8A90D39F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DE2BDC-7161-7F53-CF57-F76752C98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9FF-EE3E-41D7-8892-91B437C6C2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1969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87ADC4-C24D-842F-AF53-4B5C6FB990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2CB330-7115-01C2-76B0-1D2863E3B3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A5F746-94DE-E214-64B7-3C9EA0A6C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3092-D33B-44C1-9E8A-937FB26EC44E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65E83D-0E02-CDCD-F4F8-C57990B39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95C949-CD2D-0C9F-A69D-2286F9E76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9FF-EE3E-41D7-8892-91B437C6C2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658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2 2022 Sept’20 - Mar’22 print data fused with Mar’22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June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885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2 2022 Sept’20 - Mar’22 print data fused with Mar’22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3019125" y="436369"/>
            <a:ext cx="6141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June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838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285093-3D43-10A9-EB87-75B3A1F442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397137-D2C4-318C-F604-831C4F734C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8CA794-44F4-EE44-DD03-D684ECA4B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3092-D33B-44C1-9E8A-937FB26EC44E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BF4A4E-86F0-F503-7359-C6D038910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7AEAD2-5FA3-244B-5C57-F2E92F977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9FF-EE3E-41D7-8892-91B437C6C2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751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A4B2A-5EB2-59B4-9496-DD51D5BBB4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0A50FA-6CF0-438C-3C17-C27DB3B2D2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8C0EF-72DF-E6A3-1E63-B866228438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3092-D33B-44C1-9E8A-937FB26EC44E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06F0D3-8CAF-885B-83C2-62B083944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9F83D0-0634-3F3F-2D6D-FC8691D2D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9FF-EE3E-41D7-8892-91B437C6C2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9153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C5084-8AE6-83DD-0EF2-FF86A0FCF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06A1-80B3-E1DF-EC97-8BB6877121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DA606E-5A10-DEDB-67B7-8A095B05DE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A3A2A1-EC8D-AF08-EBF7-77BFD82F3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3092-D33B-44C1-9E8A-937FB26EC44E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A98530-E4A8-3726-686B-950BCE8C9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5AC600-E0E0-F25D-2146-229976658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9FF-EE3E-41D7-8892-91B437C6C2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014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CDD13-9BE3-7737-ED57-E75ED248D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25DCBA-6956-7972-2ADD-436BDC27D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AD7C70-0DE9-F406-921A-4D4363F0FF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32262C-E65D-9501-731F-F15BB9830B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759FCA-05BE-FCA1-47AF-DC8278B228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7D932A-4556-50DD-DA2F-4CCAA63839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3092-D33B-44C1-9E8A-937FB26EC44E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4ED8DE7-9E3F-6C48-1B6D-899620F157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98E1DD-7C02-F4BA-F555-2417E4A35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9FF-EE3E-41D7-8892-91B437C6C2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0232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34327-2A0B-15EF-F26E-B6459F0DE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355B93-3946-F06B-0EDB-47DA78739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3092-D33B-44C1-9E8A-937FB26EC44E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E1EDA3-C998-E3A9-91B3-DCD49C92E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216006-B481-D4C5-4883-3F2255299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9FF-EE3E-41D7-8892-91B437C6C2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832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A1B1D4-034A-BF19-0C79-BBF9FBC71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3092-D33B-44C1-9E8A-937FB26EC44E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0E16C6-EAB9-1BB4-0AC3-FF73776BB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F03AC8-68DA-769D-1A9A-8FBE39746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9FF-EE3E-41D7-8892-91B437C6C2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817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0EEFE-2193-394E-7CD4-82D640261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CE3F2B-DD7D-EC4E-F566-060986CD9A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0D1C04-0930-D660-5705-B77CBBA57A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0D584B-CE3B-3B20-22B2-DDE5CFDA1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3092-D33B-44C1-9E8A-937FB26EC44E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237243-4ABB-1F31-75EB-7240A4E69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2AFB19-7107-E0FC-6387-0B3697309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9FF-EE3E-41D7-8892-91B437C6C2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609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EBB63-8E08-B408-7444-E5CD80FA3A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769853-938C-B711-CE1E-28557D66FB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5F7E0F-194E-6684-5296-5473436BC4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F081BF-0F35-E36B-E780-CE6CA575AF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3092-D33B-44C1-9E8A-937FB26EC44E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0D8E93-0B7F-9BC8-A151-43080AF9A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D69316-6F83-BDBB-245D-8620064FD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609FF-EE3E-41D7-8892-91B437C6C2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1384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65E113-6CDB-4746-11D1-9209F82E8A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1A132C-BF9D-EC17-C1F3-618518637A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A62A0C-A843-1021-EA01-894C820E03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D3092-D33B-44C1-9E8A-937FB26EC44E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27271D-E926-C568-5593-B17743926A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435F27-00B3-AA9C-F3E2-8A1A30C39B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609FF-EE3E-41D7-8892-91B437C6C2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3863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006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Total Market Reach of Published Media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C74595-D7D8-747F-E439-68AB57F415B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F37D2C-6F1A-08F9-5D66-8AE188108C3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CD4633-DF71-D8AC-13A2-799ADF41D85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0283476" y="4705251"/>
            <a:ext cx="846667" cy="397933"/>
          </a:xfrm>
          <a:prstGeom prst="rect">
            <a:avLst/>
          </a:prstGeom>
        </p:spPr>
      </p:pic>
      <p:sp>
        <p:nvSpPr>
          <p:cNvPr id="11" name="AutoShape 3">
            <a:extLst>
              <a:ext uri="{FF2B5EF4-FFF2-40B4-BE49-F238E27FC236}">
                <a16:creationId xmlns:a16="http://schemas.microsoft.com/office/drawing/2014/main" id="{391A2B90-79BB-8881-DF4A-39C39AB70871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3717333" y="3071255"/>
            <a:ext cx="2057400" cy="618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pPr defTabSz="1064248"/>
            <a:endParaRPr lang="en-GB" sz="1867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Rectangle 6">
            <a:extLst>
              <a:ext uri="{FF2B5EF4-FFF2-40B4-BE49-F238E27FC236}">
                <a16:creationId xmlns:a16="http://schemas.microsoft.com/office/drawing/2014/main" id="{8721F6C9-23B2-EF6E-7CD7-F0071851F7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80389" y="3510963"/>
            <a:ext cx="174727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1219170"/>
            <a:r>
              <a:rPr lang="en-US" altLang="en-US" sz="4800" b="1" dirty="0">
                <a:solidFill>
                  <a:srgbClr val="FFFFFF"/>
                </a:solidFill>
              </a:rPr>
              <a:t>49.8m</a:t>
            </a:r>
            <a:endParaRPr lang="en-US" altLang="en-US" sz="2400" dirty="0">
              <a:solidFill>
                <a:prstClr val="black"/>
              </a:solidFill>
            </a:endParaRPr>
          </a:p>
        </p:txBody>
      </p:sp>
      <p:grpSp>
        <p:nvGrpSpPr>
          <p:cNvPr id="4" name="Group 4">
            <a:extLst>
              <a:ext uri="{FF2B5EF4-FFF2-40B4-BE49-F238E27FC236}">
                <a16:creationId xmlns:a16="http://schemas.microsoft.com/office/drawing/2014/main" id="{FA8CE6DC-F4E0-FF84-DC57-BBAC9E724B1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683428" y="4580368"/>
            <a:ext cx="922867" cy="427567"/>
            <a:chOff x="3184" y="2171"/>
            <a:chExt cx="436" cy="202"/>
          </a:xfrm>
        </p:grpSpPr>
        <p:sp>
          <p:nvSpPr>
            <p:cNvPr id="10" name="AutoShape 3">
              <a:extLst>
                <a:ext uri="{FF2B5EF4-FFF2-40B4-BE49-F238E27FC236}">
                  <a16:creationId xmlns:a16="http://schemas.microsoft.com/office/drawing/2014/main" id="{4F6D0393-F02D-A1CE-CC7B-4E49F4C1AE9C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184" y="2171"/>
              <a:ext cx="436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064248"/>
              <a:endParaRPr lang="en-GB" sz="186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2" name="Rectangle 5">
              <a:extLst>
                <a:ext uri="{FF2B5EF4-FFF2-40B4-BE49-F238E27FC236}">
                  <a16:creationId xmlns:a16="http://schemas.microsoft.com/office/drawing/2014/main" id="{11845A87-4260-0209-792C-EA16694C1C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2179"/>
              <a:ext cx="32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2667" b="1" dirty="0">
                  <a:solidFill>
                    <a:srgbClr val="64AA27"/>
                  </a:solidFill>
                </a:rPr>
                <a:t>23%</a:t>
              </a:r>
              <a:endParaRPr lang="en-US" altLang="en-US" sz="2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3" name="Group 8">
            <a:extLst>
              <a:ext uri="{FF2B5EF4-FFF2-40B4-BE49-F238E27FC236}">
                <a16:creationId xmlns:a16="http://schemas.microsoft.com/office/drawing/2014/main" id="{3A5AFB17-FCA3-3A8C-C441-BF165CEDCCC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265833" y="2364319"/>
            <a:ext cx="863600" cy="427567"/>
            <a:chOff x="4850" y="1117"/>
            <a:chExt cx="408" cy="202"/>
          </a:xfrm>
        </p:grpSpPr>
        <p:sp>
          <p:nvSpPr>
            <p:cNvPr id="14" name="AutoShape 7">
              <a:extLst>
                <a:ext uri="{FF2B5EF4-FFF2-40B4-BE49-F238E27FC236}">
                  <a16:creationId xmlns:a16="http://schemas.microsoft.com/office/drawing/2014/main" id="{C152D06D-27D7-1856-9E9D-A3A7EA092B61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850" y="1117"/>
              <a:ext cx="408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064248"/>
              <a:endParaRPr lang="en-GB" sz="186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5" name="Rectangle 9">
              <a:extLst>
                <a:ext uri="{FF2B5EF4-FFF2-40B4-BE49-F238E27FC236}">
                  <a16:creationId xmlns:a16="http://schemas.microsoft.com/office/drawing/2014/main" id="{4441539F-8C20-EF11-D145-E39A084F1C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8" y="1125"/>
              <a:ext cx="32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2667" b="1" dirty="0">
                  <a:solidFill>
                    <a:srgbClr val="CA2477"/>
                  </a:solidFill>
                </a:rPr>
                <a:t>83%</a:t>
              </a:r>
              <a:endParaRPr lang="en-US" altLang="en-US" sz="2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Group 12">
            <a:extLst>
              <a:ext uri="{FF2B5EF4-FFF2-40B4-BE49-F238E27FC236}">
                <a16:creationId xmlns:a16="http://schemas.microsoft.com/office/drawing/2014/main" id="{78AE834A-0D58-12F9-45A4-1BD9674362D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447617" y="4705354"/>
            <a:ext cx="1075267" cy="397934"/>
            <a:chOff x="3991" y="2223"/>
            <a:chExt cx="508" cy="188"/>
          </a:xfrm>
        </p:grpSpPr>
        <p:sp>
          <p:nvSpPr>
            <p:cNvPr id="17" name="AutoShape 11">
              <a:extLst>
                <a:ext uri="{FF2B5EF4-FFF2-40B4-BE49-F238E27FC236}">
                  <a16:creationId xmlns:a16="http://schemas.microsoft.com/office/drawing/2014/main" id="{61A17A43-A0E2-BEBE-861D-E5E85080D6BC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991" y="2223"/>
              <a:ext cx="508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064248"/>
              <a:endParaRPr lang="en-GB" sz="186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8" name="Rectangle 13">
              <a:extLst>
                <a:ext uri="{FF2B5EF4-FFF2-40B4-BE49-F238E27FC236}">
                  <a16:creationId xmlns:a16="http://schemas.microsoft.com/office/drawing/2014/main" id="{73E51B05-ED13-7121-3F05-D3E5AD065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1" y="2255"/>
              <a:ext cx="226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867" b="1" dirty="0">
                  <a:solidFill>
                    <a:srgbClr val="64AA27"/>
                  </a:solidFill>
                </a:rPr>
                <a:t>74%</a:t>
              </a:r>
              <a:endParaRPr lang="en-US" altLang="en-US" sz="24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6318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 dirty="0">
                <a:solidFill>
                  <a:srgbClr val="5C5C5B"/>
                </a:solidFill>
                <a:latin typeface="Arial"/>
                <a:cs typeface="Arial"/>
              </a:rPr>
              <a:t>Total Market Reach of Newsbrands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B56D7F-688D-BA01-5CF2-B1DAB39EE1F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0085599-492D-1B9C-C193-868EC838A46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0320469" y="4705251"/>
            <a:ext cx="846667" cy="39793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D20C093-4A02-5E05-773C-B6E5A4C238A5}"/>
              </a:ext>
            </a:extLst>
          </p:cNvPr>
          <p:cNvSpPr txBox="1"/>
          <p:nvPr/>
        </p:nvSpPr>
        <p:spPr>
          <a:xfrm>
            <a:off x="3923981" y="3429000"/>
            <a:ext cx="21720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4800" b="1" dirty="0">
                <a:solidFill>
                  <a:srgbClr val="FFFFFF"/>
                </a:solidFill>
                <a:latin typeface="Arial" panose="020B0604020202020204" pitchFamily="34" charset="0"/>
              </a:rPr>
              <a:t>47.9m</a:t>
            </a:r>
            <a:endParaRPr lang="en-US" altLang="en-US" sz="24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  <p:grpSp>
        <p:nvGrpSpPr>
          <p:cNvPr id="12" name="Group 4">
            <a:extLst>
              <a:ext uri="{FF2B5EF4-FFF2-40B4-BE49-F238E27FC236}">
                <a16:creationId xmlns:a16="http://schemas.microsoft.com/office/drawing/2014/main" id="{E857100D-52F8-0D4A-74BD-ABCA648472F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303933" y="2364319"/>
            <a:ext cx="863600" cy="427567"/>
            <a:chOff x="4868" y="1117"/>
            <a:chExt cx="408" cy="202"/>
          </a:xfrm>
        </p:grpSpPr>
        <p:sp>
          <p:nvSpPr>
            <p:cNvPr id="19" name="AutoShape 3">
              <a:extLst>
                <a:ext uri="{FF2B5EF4-FFF2-40B4-BE49-F238E27FC236}">
                  <a16:creationId xmlns:a16="http://schemas.microsoft.com/office/drawing/2014/main" id="{EEE23C08-A7DF-EB19-E869-7EA6F586717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868" y="1117"/>
              <a:ext cx="408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064248"/>
              <a:endParaRPr lang="en-GB" sz="186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0" name="Rectangle 5">
              <a:extLst>
                <a:ext uri="{FF2B5EF4-FFF2-40B4-BE49-F238E27FC236}">
                  <a16:creationId xmlns:a16="http://schemas.microsoft.com/office/drawing/2014/main" id="{C8ECD429-7249-CBFB-B6F5-5DA195CE09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6" y="1125"/>
              <a:ext cx="32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2667" b="1" dirty="0">
                  <a:solidFill>
                    <a:srgbClr val="CA2477"/>
                  </a:solidFill>
                </a:rPr>
                <a:t>81%</a:t>
              </a:r>
              <a:endParaRPr lang="en-US" altLang="en-US" sz="2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6" name="Group 4">
            <a:extLst>
              <a:ext uri="{FF2B5EF4-FFF2-40B4-BE49-F238E27FC236}">
                <a16:creationId xmlns:a16="http://schemas.microsoft.com/office/drawing/2014/main" id="{21B60705-691D-C3BD-57AC-B099F07DAEB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769100" y="4595285"/>
            <a:ext cx="922867" cy="427567"/>
            <a:chOff x="3198" y="2171"/>
            <a:chExt cx="436" cy="202"/>
          </a:xfrm>
        </p:grpSpPr>
        <p:sp>
          <p:nvSpPr>
            <p:cNvPr id="8" name="AutoShape 3">
              <a:extLst>
                <a:ext uri="{FF2B5EF4-FFF2-40B4-BE49-F238E27FC236}">
                  <a16:creationId xmlns:a16="http://schemas.microsoft.com/office/drawing/2014/main" id="{2B1AC215-5980-0E95-071F-276DE735D786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198" y="2171"/>
              <a:ext cx="436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064248"/>
              <a:endParaRPr lang="en-GB" sz="186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Rectangle 5">
              <a:extLst>
                <a:ext uri="{FF2B5EF4-FFF2-40B4-BE49-F238E27FC236}">
                  <a16:creationId xmlns:a16="http://schemas.microsoft.com/office/drawing/2014/main" id="{3A926B93-BF84-8B68-A6BA-F9A38171A6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62" y="2179"/>
              <a:ext cx="324" cy="1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2667" b="1" dirty="0">
                  <a:solidFill>
                    <a:srgbClr val="64AA27"/>
                  </a:solidFill>
                </a:rPr>
                <a:t>21%</a:t>
              </a:r>
              <a:endParaRPr lang="en-US" altLang="en-US" sz="2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1" name="Group 8">
            <a:extLst>
              <a:ext uri="{FF2B5EF4-FFF2-40B4-BE49-F238E27FC236}">
                <a16:creationId xmlns:a16="http://schemas.microsoft.com/office/drawing/2014/main" id="{9EBD2D85-0ACE-1778-4A16-2D78F0716E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468784" y="4705354"/>
            <a:ext cx="1075267" cy="397934"/>
            <a:chOff x="4001" y="2223"/>
            <a:chExt cx="508" cy="188"/>
          </a:xfrm>
        </p:grpSpPr>
        <p:sp>
          <p:nvSpPr>
            <p:cNvPr id="13" name="AutoShape 7">
              <a:extLst>
                <a:ext uri="{FF2B5EF4-FFF2-40B4-BE49-F238E27FC236}">
                  <a16:creationId xmlns:a16="http://schemas.microsoft.com/office/drawing/2014/main" id="{D6CAADA2-1481-BB46-218F-EFEB66185D6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001" y="2223"/>
              <a:ext cx="508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064248"/>
              <a:endParaRPr lang="en-GB" sz="186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4" name="Rectangle 9">
              <a:extLst>
                <a:ext uri="{FF2B5EF4-FFF2-40B4-BE49-F238E27FC236}">
                  <a16:creationId xmlns:a16="http://schemas.microsoft.com/office/drawing/2014/main" id="{378B11C7-DF78-9B38-AE7F-2761DBC83C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1" y="2255"/>
              <a:ext cx="226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867" b="1" dirty="0">
                  <a:solidFill>
                    <a:srgbClr val="64AA27"/>
                  </a:solidFill>
                </a:rPr>
                <a:t>72%</a:t>
              </a:r>
              <a:endParaRPr lang="en-US" altLang="en-US" sz="24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Group 12">
            <a:extLst>
              <a:ext uri="{FF2B5EF4-FFF2-40B4-BE49-F238E27FC236}">
                <a16:creationId xmlns:a16="http://schemas.microsoft.com/office/drawing/2014/main" id="{597A6147-028C-AD84-BA9A-D7743EA3D28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775885" y="4459817"/>
            <a:ext cx="1243088" cy="739002"/>
            <a:chOff x="839" y="2107"/>
            <a:chExt cx="1564" cy="680"/>
          </a:xfrm>
        </p:grpSpPr>
        <p:sp>
          <p:nvSpPr>
            <p:cNvPr id="16" name="AutoShape 11">
              <a:extLst>
                <a:ext uri="{FF2B5EF4-FFF2-40B4-BE49-F238E27FC236}">
                  <a16:creationId xmlns:a16="http://schemas.microsoft.com/office/drawing/2014/main" id="{43164D68-0679-C3A5-3948-F7CB6E5EB5FA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839" y="2119"/>
              <a:ext cx="596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064248"/>
              <a:endParaRPr lang="en-GB" sz="186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7" name="Rectangle 13">
              <a:extLst>
                <a:ext uri="{FF2B5EF4-FFF2-40B4-BE49-F238E27FC236}">
                  <a16:creationId xmlns:a16="http://schemas.microsoft.com/office/drawing/2014/main" id="{FF612324-C0DB-2BC2-E069-F664D66B30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" y="2119"/>
              <a:ext cx="1564" cy="580"/>
            </a:xfrm>
            <a:prstGeom prst="rect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064248"/>
              <a:endParaRPr lang="en-GB" sz="186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" name="Rectangle 14">
              <a:extLst>
                <a:ext uri="{FF2B5EF4-FFF2-40B4-BE49-F238E27FC236}">
                  <a16:creationId xmlns:a16="http://schemas.microsoft.com/office/drawing/2014/main" id="{DC793345-42AA-D9FE-5AD5-FB2968D9E85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51" y="2107"/>
              <a:ext cx="1551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4800" b="1" dirty="0">
                  <a:solidFill>
                    <a:srgbClr val="FFFFFF"/>
                  </a:solidFill>
                </a:rPr>
                <a:t>89%</a:t>
              </a:r>
              <a:endParaRPr lang="en-US" altLang="en-US" sz="2400" dirty="0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4365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Total Market Reach of Magazines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6F1A95B-E5E6-C14E-0D15-558B4D1BC79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A551C70-68FB-12F9-FCE3-F48D063270E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F85CF3A-34FF-BECD-1FB7-A8830F0BF34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C7B923-0B44-F1DE-7050-F160B77EB9B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9403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3E600B-333A-31F8-CBBC-59A546E3C58D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2844" y="47052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5C9F6B-671F-97E5-DB69-4147F4E0635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68685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AE2579D-84A0-7F4A-4A13-50B61E24558D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24459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290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1F504A-E59E-4D06-9D56-30CCDD8986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12A6AE6-21C6-4628-BBD2-2BFB8D89FD2D}">
  <ds:schemaRefs>
    <ds:schemaRef ds:uri="http://www.w3.org/XML/1998/namespace"/>
    <ds:schemaRef ds:uri="http://schemas.microsoft.com/office/infopath/2007/PartnerControls"/>
    <ds:schemaRef ds:uri="b2a01d73-8935-4eb2-a87a-2289ff5b8144"/>
    <ds:schemaRef ds:uri="93452542-5985-4799-ad4f-b73e5edc7713"/>
    <ds:schemaRef ds:uri="http://schemas.microsoft.com/office/2006/metadata/properties"/>
    <ds:schemaRef ds:uri="http://purl.org/dc/elements/1.1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7973D4E6-89CD-4E34-99EC-8646BA8DED5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1</cp:revision>
  <dcterms:created xsi:type="dcterms:W3CDTF">2022-06-17T15:36:47Z</dcterms:created>
  <dcterms:modified xsi:type="dcterms:W3CDTF">2022-06-20T14:08:18Z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MediaServiceImageTags">
    <vt:lpwstr/>
  </property>
</Properties>
</file>