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10"/>
  </p:notesMasterIdLst>
  <p:handoutMasterIdLst>
    <p:handoutMasterId r:id="rId11"/>
  </p:handoutMasterIdLst>
  <p:sldIdLst>
    <p:sldId id="279" r:id="rId5"/>
    <p:sldId id="273" r:id="rId6"/>
    <p:sldId id="274" r:id="rId7"/>
    <p:sldId id="275" r:id="rId8"/>
    <p:sldId id="276" r:id="rId9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Open Sans Condensed" panose="020B080603050402020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B4ACFF-499C-44DC-BB78-490B69248FFC}" v="2" dt="2022-11-24T13:00:17.711"/>
    <p1510:client id="{D9B84E4F-7F9F-36F2-DB6F-3297BBEC100C}" v="17" dt="2022-11-24T10:11:48.0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802" y="6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on Finch" userId="390fe9c6-a979-4b18-836a-75020117a9e0" providerId="ADAL" clId="{14B4ACFF-499C-44DC-BB78-490B69248FFC}"/>
    <pc:docChg chg="modMainMaster">
      <pc:chgData name="Alison Finch" userId="390fe9c6-a979-4b18-836a-75020117a9e0" providerId="ADAL" clId="{14B4ACFF-499C-44DC-BB78-490B69248FFC}" dt="2022-11-24T13:00:39.630" v="13" actId="20577"/>
      <pc:docMkLst>
        <pc:docMk/>
      </pc:docMkLst>
      <pc:sldMasterChg chg="modSldLayout">
        <pc:chgData name="Alison Finch" userId="390fe9c6-a979-4b18-836a-75020117a9e0" providerId="ADAL" clId="{14B4ACFF-499C-44DC-BB78-490B69248FFC}" dt="2022-11-24T13:00:39.630" v="13" actId="20577"/>
        <pc:sldMasterMkLst>
          <pc:docMk/>
          <pc:sldMasterMk cId="4150153511" sldId="2147483657"/>
        </pc:sldMasterMkLst>
        <pc:sldLayoutChg chg="modSp mod">
          <pc:chgData name="Alison Finch" userId="390fe9c6-a979-4b18-836a-75020117a9e0" providerId="ADAL" clId="{14B4ACFF-499C-44DC-BB78-490B69248FFC}" dt="2022-11-24T13:00:27.318" v="6" actId="20577"/>
          <pc:sldLayoutMkLst>
            <pc:docMk/>
            <pc:sldMasterMk cId="4150153511" sldId="2147483657"/>
            <pc:sldLayoutMk cId="3388010704" sldId="2147483659"/>
          </pc:sldLayoutMkLst>
          <pc:spChg chg="mod">
            <ac:chgData name="Alison Finch" userId="390fe9c6-a979-4b18-836a-75020117a9e0" providerId="ADAL" clId="{14B4ACFF-499C-44DC-BB78-490B69248FFC}" dt="2022-11-24T13:00:27.318" v="6" actId="20577"/>
            <ac:spMkLst>
              <pc:docMk/>
              <pc:sldMasterMk cId="4150153511" sldId="2147483657"/>
              <pc:sldLayoutMk cId="3388010704" sldId="2147483659"/>
              <ac:spMk id="45" creationId="{21110551-294F-420E-84A3-D54A46CBDD45}"/>
            </ac:spMkLst>
          </pc:spChg>
        </pc:sldLayoutChg>
        <pc:sldLayoutChg chg="modSp mod">
          <pc:chgData name="Alison Finch" userId="390fe9c6-a979-4b18-836a-75020117a9e0" providerId="ADAL" clId="{14B4ACFF-499C-44DC-BB78-490B69248FFC}" dt="2022-11-24T13:00:39.630" v="13" actId="20577"/>
          <pc:sldLayoutMkLst>
            <pc:docMk/>
            <pc:sldMasterMk cId="4150153511" sldId="2147483657"/>
            <pc:sldLayoutMk cId="2223875712" sldId="2147483660"/>
          </pc:sldLayoutMkLst>
          <pc:spChg chg="mod">
            <ac:chgData name="Alison Finch" userId="390fe9c6-a979-4b18-836a-75020117a9e0" providerId="ADAL" clId="{14B4ACFF-499C-44DC-BB78-490B69248FFC}" dt="2022-11-24T13:00:35.467" v="11" actId="20577"/>
            <ac:spMkLst>
              <pc:docMk/>
              <pc:sldMasterMk cId="4150153511" sldId="2147483657"/>
              <pc:sldLayoutMk cId="2223875712" sldId="2147483660"/>
              <ac:spMk id="49" creationId="{66CF3E46-AFB1-40B9-8A50-64E861C9C12A}"/>
            </ac:spMkLst>
          </pc:spChg>
          <pc:spChg chg="mod">
            <ac:chgData name="Alison Finch" userId="390fe9c6-a979-4b18-836a-75020117a9e0" providerId="ADAL" clId="{14B4ACFF-499C-44DC-BB78-490B69248FFC}" dt="2022-11-24T13:00:39.630" v="13" actId="20577"/>
            <ac:spMkLst>
              <pc:docMk/>
              <pc:sldMasterMk cId="4150153511" sldId="2147483657"/>
              <pc:sldLayoutMk cId="2223875712" sldId="2147483660"/>
              <ac:spMk id="50" creationId="{DADEA3EC-82E7-4E9D-BD8C-AFA93BF8B151}"/>
            </ac:spMkLst>
          </pc:spChg>
        </pc:sldLayoutChg>
        <pc:sldLayoutChg chg="modSp mod">
          <pc:chgData name="Alison Finch" userId="390fe9c6-a979-4b18-836a-75020117a9e0" providerId="ADAL" clId="{14B4ACFF-499C-44DC-BB78-490B69248FFC}" dt="2022-11-24T12:57:12.149" v="4" actId="20577"/>
          <pc:sldLayoutMkLst>
            <pc:docMk/>
            <pc:sldMasterMk cId="4150153511" sldId="2147483657"/>
            <pc:sldLayoutMk cId="3388010704" sldId="2147483661"/>
          </pc:sldLayoutMkLst>
          <pc:spChg chg="mod">
            <ac:chgData name="Alison Finch" userId="390fe9c6-a979-4b18-836a-75020117a9e0" providerId="ADAL" clId="{14B4ACFF-499C-44DC-BB78-490B69248FFC}" dt="2022-11-24T12:57:12.149" v="4" actId="20577"/>
            <ac:spMkLst>
              <pc:docMk/>
              <pc:sldMasterMk cId="4150153511" sldId="2147483657"/>
              <pc:sldLayoutMk cId="3388010704" sldId="2147483661"/>
              <ac:spMk id="44" creationId="{23AEEC46-373D-4F91-9FCE-6B8884673414}"/>
            </ac:spMkLst>
          </pc:spChg>
        </pc:sldLayoutChg>
      </pc:sldMasterChg>
    </pc:docChg>
  </pc:docChgLst>
  <pc:docChgLst>
    <pc:chgData name="Alison Finch" userId="S::alison@pamco.co.uk::390fe9c6-a979-4b18-836a-75020117a9e0" providerId="AD" clId="Web-{D9B84E4F-7F9F-36F2-DB6F-3297BBEC100C}"/>
    <pc:docChg chg="delSld">
      <pc:chgData name="Alison Finch" userId="S::alison@pamco.co.uk::390fe9c6-a979-4b18-836a-75020117a9e0" providerId="AD" clId="Web-{D9B84E4F-7F9F-36F2-DB6F-3297BBEC100C}" dt="2022-11-24T10:11:48.052" v="16"/>
      <pc:docMkLst>
        <pc:docMk/>
      </pc:docMkLst>
      <pc:sldChg chg="del">
        <pc:chgData name="Alison Finch" userId="S::alison@pamco.co.uk::390fe9c6-a979-4b18-836a-75020117a9e0" providerId="AD" clId="Web-{D9B84E4F-7F9F-36F2-DB6F-3297BBEC100C}" dt="2022-11-24T10:11:39.989" v="11"/>
        <pc:sldMkLst>
          <pc:docMk/>
          <pc:sldMk cId="1686318808" sldId="256"/>
        </pc:sldMkLst>
      </pc:sldChg>
      <pc:sldChg chg="del">
        <pc:chgData name="Alison Finch" userId="S::alison@pamco.co.uk::390fe9c6-a979-4b18-836a-75020117a9e0" providerId="AD" clId="Web-{D9B84E4F-7F9F-36F2-DB6F-3297BBEC100C}" dt="2022-11-24T10:11:39.989" v="10"/>
        <pc:sldMkLst>
          <pc:docMk/>
          <pc:sldMk cId="2744365529" sldId="257"/>
        </pc:sldMkLst>
      </pc:sldChg>
      <pc:sldChg chg="del">
        <pc:chgData name="Alison Finch" userId="S::alison@pamco.co.uk::390fe9c6-a979-4b18-836a-75020117a9e0" providerId="AD" clId="Web-{D9B84E4F-7F9F-36F2-DB6F-3297BBEC100C}" dt="2022-11-24T10:11:39.989" v="9"/>
        <pc:sldMkLst>
          <pc:docMk/>
          <pc:sldMk cId="3177516573" sldId="258"/>
        </pc:sldMkLst>
      </pc:sldChg>
      <pc:sldChg chg="del">
        <pc:chgData name="Alison Finch" userId="S::alison@pamco.co.uk::390fe9c6-a979-4b18-836a-75020117a9e0" providerId="AD" clId="Web-{D9B84E4F-7F9F-36F2-DB6F-3297BBEC100C}" dt="2022-11-24T10:11:39.989" v="8"/>
        <pc:sldMkLst>
          <pc:docMk/>
          <pc:sldMk cId="1574696117" sldId="259"/>
        </pc:sldMkLst>
      </pc:sldChg>
      <pc:sldChg chg="del">
        <pc:chgData name="Alison Finch" userId="S::alison@pamco.co.uk::390fe9c6-a979-4b18-836a-75020117a9e0" providerId="AD" clId="Web-{D9B84E4F-7F9F-36F2-DB6F-3297BBEC100C}" dt="2022-11-24T10:11:39.989" v="7"/>
        <pc:sldMkLst>
          <pc:docMk/>
          <pc:sldMk cId="4005946298" sldId="260"/>
        </pc:sldMkLst>
      </pc:sldChg>
      <pc:sldChg chg="del">
        <pc:chgData name="Alison Finch" userId="S::alison@pamco.co.uk::390fe9c6-a979-4b18-836a-75020117a9e0" providerId="AD" clId="Web-{D9B84E4F-7F9F-36F2-DB6F-3297BBEC100C}" dt="2022-11-24T10:11:39.989" v="6"/>
        <pc:sldMkLst>
          <pc:docMk/>
          <pc:sldMk cId="1526290391" sldId="261"/>
        </pc:sldMkLst>
      </pc:sldChg>
      <pc:sldChg chg="del">
        <pc:chgData name="Alison Finch" userId="S::alison@pamco.co.uk::390fe9c6-a979-4b18-836a-75020117a9e0" providerId="AD" clId="Web-{D9B84E4F-7F9F-36F2-DB6F-3297BBEC100C}" dt="2022-11-24T10:11:39.989" v="5"/>
        <pc:sldMkLst>
          <pc:docMk/>
          <pc:sldMk cId="560725499" sldId="262"/>
        </pc:sldMkLst>
      </pc:sldChg>
      <pc:sldChg chg="del">
        <pc:chgData name="Alison Finch" userId="S::alison@pamco.co.uk::390fe9c6-a979-4b18-836a-75020117a9e0" providerId="AD" clId="Web-{D9B84E4F-7F9F-36F2-DB6F-3297BBEC100C}" dt="2022-11-24T10:11:39.989" v="4"/>
        <pc:sldMkLst>
          <pc:docMk/>
          <pc:sldMk cId="4000381648" sldId="263"/>
        </pc:sldMkLst>
      </pc:sldChg>
      <pc:sldChg chg="del">
        <pc:chgData name="Alison Finch" userId="S::alison@pamco.co.uk::390fe9c6-a979-4b18-836a-75020117a9e0" providerId="AD" clId="Web-{D9B84E4F-7F9F-36F2-DB6F-3297BBEC100C}" dt="2022-11-24T10:11:39.974" v="3"/>
        <pc:sldMkLst>
          <pc:docMk/>
          <pc:sldMk cId="147503670" sldId="264"/>
        </pc:sldMkLst>
      </pc:sldChg>
      <pc:sldChg chg="del">
        <pc:chgData name="Alison Finch" userId="S::alison@pamco.co.uk::390fe9c6-a979-4b18-836a-75020117a9e0" providerId="AD" clId="Web-{D9B84E4F-7F9F-36F2-DB6F-3297BBEC100C}" dt="2022-11-24T10:11:39.974" v="2"/>
        <pc:sldMkLst>
          <pc:docMk/>
          <pc:sldMk cId="1234613092" sldId="265"/>
        </pc:sldMkLst>
      </pc:sldChg>
      <pc:sldChg chg="del">
        <pc:chgData name="Alison Finch" userId="S::alison@pamco.co.uk::390fe9c6-a979-4b18-836a-75020117a9e0" providerId="AD" clId="Web-{D9B84E4F-7F9F-36F2-DB6F-3297BBEC100C}" dt="2022-11-24T10:11:39.974" v="1"/>
        <pc:sldMkLst>
          <pc:docMk/>
          <pc:sldMk cId="3923287778" sldId="266"/>
        </pc:sldMkLst>
      </pc:sldChg>
      <pc:sldChg chg="del">
        <pc:chgData name="Alison Finch" userId="S::alison@pamco.co.uk::390fe9c6-a979-4b18-836a-75020117a9e0" providerId="AD" clId="Web-{D9B84E4F-7F9F-36F2-DB6F-3297BBEC100C}" dt="2022-11-24T10:11:39.974" v="0"/>
        <pc:sldMkLst>
          <pc:docMk/>
          <pc:sldMk cId="4066643845" sldId="267"/>
        </pc:sldMkLst>
      </pc:sldChg>
      <pc:sldChg chg="del">
        <pc:chgData name="Alison Finch" userId="S::alison@pamco.co.uk::390fe9c6-a979-4b18-836a-75020117a9e0" providerId="AD" clId="Web-{D9B84E4F-7F9F-36F2-DB6F-3297BBEC100C}" dt="2022-11-24T10:11:45.193" v="15"/>
        <pc:sldMkLst>
          <pc:docMk/>
          <pc:sldMk cId="3037993347" sldId="268"/>
        </pc:sldMkLst>
      </pc:sldChg>
      <pc:sldChg chg="del">
        <pc:chgData name="Alison Finch" userId="S::alison@pamco.co.uk::390fe9c6-a979-4b18-836a-75020117a9e0" providerId="AD" clId="Web-{D9B84E4F-7F9F-36F2-DB6F-3297BBEC100C}" dt="2022-11-24T10:11:45.193" v="13"/>
        <pc:sldMkLst>
          <pc:docMk/>
          <pc:sldMk cId="1219388667" sldId="270"/>
        </pc:sldMkLst>
      </pc:sldChg>
      <pc:sldChg chg="del">
        <pc:chgData name="Alison Finch" userId="S::alison@pamco.co.uk::390fe9c6-a979-4b18-836a-75020117a9e0" providerId="AD" clId="Web-{D9B84E4F-7F9F-36F2-DB6F-3297BBEC100C}" dt="2022-11-24T10:11:45.193" v="12"/>
        <pc:sldMkLst>
          <pc:docMk/>
          <pc:sldMk cId="4019085899" sldId="271"/>
        </pc:sldMkLst>
      </pc:sldChg>
      <pc:sldChg chg="del">
        <pc:chgData name="Alison Finch" userId="S::alison@pamco.co.uk::390fe9c6-a979-4b18-836a-75020117a9e0" providerId="AD" clId="Web-{D9B84E4F-7F9F-36F2-DB6F-3297BBEC100C}" dt="2022-11-24T10:11:48.052" v="16"/>
        <pc:sldMkLst>
          <pc:docMk/>
          <pc:sldMk cId="3239895709" sldId="272"/>
        </pc:sldMkLst>
      </pc:sldChg>
      <pc:sldChg chg="del">
        <pc:chgData name="Alison Finch" userId="S::alison@pamco.co.uk::390fe9c6-a979-4b18-836a-75020117a9e0" providerId="AD" clId="Web-{D9B84E4F-7F9F-36F2-DB6F-3297BBEC100C}" dt="2022-11-24T10:11:45.193" v="14"/>
        <pc:sldMkLst>
          <pc:docMk/>
          <pc:sldMk cId="1891724650" sldId="27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4 </a:t>
            </a:r>
            <a:r>
              <a:rPr lang="en-US" sz="1400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2022 Jun’21 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September’22 print data fused with September’22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11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9" name="TextBox 382">
            <a:extLst>
              <a:ext uri="{FF2B5EF4-FFF2-40B4-BE49-F238E27FC236}">
                <a16:creationId xmlns:a16="http://schemas.microsoft.com/office/drawing/2014/main" id="{66CF3E46-AFB1-40B9-8A50-64E861C9C12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0905"/>
            <a:ext cx="9144000" cy="47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4 2022 Jun’21 - September’22 print data fused with September’22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2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ADEA3EC-82E7-4E9D-BD8C-AFA93BF8B151}"/>
              </a:ext>
            </a:extLst>
          </p:cNvPr>
          <p:cNvSpPr txBox="1"/>
          <p:nvPr userDrawn="1"/>
        </p:nvSpPr>
        <p:spPr>
          <a:xfrm>
            <a:off x="2347528" y="327889"/>
            <a:ext cx="4448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11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6.emf"/><Relationship Id="rId7" Type="http://schemas.openxmlformats.org/officeDocument/2006/relationships/image" Target="../media/image29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emf"/><Relationship Id="rId5" Type="http://schemas.openxmlformats.org/officeDocument/2006/relationships/image" Target="../media/image21.emf"/><Relationship Id="rId4" Type="http://schemas.openxmlformats.org/officeDocument/2006/relationships/image" Target="../media/image2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2.emf"/><Relationship Id="rId7" Type="http://schemas.openxmlformats.org/officeDocument/2006/relationships/image" Target="../media/image29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image" Target="../media/image38.emf"/><Relationship Id="rId7" Type="http://schemas.openxmlformats.org/officeDocument/2006/relationships/image" Target="../media/image29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166C6AA-BCAC-AC13-8949-2EED8529C14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1BF6A74-7C7D-53EE-3704-37283E11BB9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6A46B8-CB41-464D-DFA3-325F543DF2F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3B990EC-3DD3-CE29-3B27-644FDF67846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9050" y="3429000"/>
            <a:ext cx="668338" cy="3032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5FD2B53-7BC0-CE53-A1E7-74BCB1D3A1FB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5875" y="3508375"/>
            <a:ext cx="779463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A305CA-39BD-C123-BDD7-E564BA01980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8375"/>
            <a:ext cx="611187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772C6952-9A4D-4D4F-AE7E-43A85281529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587D7EC-255F-D9D0-BA05-271768DE2F88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0013" y="175577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31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9A2D802-2B96-95B6-4945-2D0B8889E12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519F283-85C6-01BA-10B0-15DCE73D0E9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F3475D-07B8-FB2A-63A8-AC37B55D63C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46263"/>
            <a:ext cx="609600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4453EF-153B-45DF-E575-EA47E7D4575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68888" y="3440113"/>
            <a:ext cx="665162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122D0C-71D1-ED27-F70B-151B1E1D3B3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0638" y="3508375"/>
            <a:ext cx="779462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760825-AFA8-65A7-22FD-7014DF2FC79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81925" y="3508375"/>
            <a:ext cx="609600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9F9BA7A9-9CE0-493A-95C4-2F0CB5F9508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DEFBB70-EE51-4639-48CC-C1B92E292A5D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80325" y="177006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703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FACEE04-11E7-83E0-0711-E63F80FE793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AE9EFD-13CD-B119-714F-69AA1647CD5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D35D40-4902-39B8-647D-0488E9D1449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A5520F-C36D-F7BC-3CBE-5CDC68E3FB3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67300" y="3424238"/>
            <a:ext cx="665163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CD8326-1EEC-B312-4C74-A99FF0A3CD7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0638" y="3508375"/>
            <a:ext cx="779462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44C69E3-AF29-7534-6D0D-4A5FBA0E2CC0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81925" y="3508375"/>
            <a:ext cx="609600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BC7DB472-1DF2-4937-9AAC-324F64D3925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728A3E6-DA83-A2B4-A411-AB7A604D73F0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81913" y="176212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37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AAA4C36-78BD-DD57-AAD9-EBE111061A7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E43C7C0-A0B2-89A6-B227-DE863B28A67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2AAD301-97AD-56B8-072D-F6C7AABA6B9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865813" y="1851025"/>
            <a:ext cx="611187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807A1A-0EB0-2FA1-AAFC-98E1F84A11D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89525" y="3429000"/>
            <a:ext cx="669925" cy="3032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E83417-5543-D666-6C38-34828CE6716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1113" y="3508375"/>
            <a:ext cx="777875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E1086F-CD04-0A1E-4281-FEC2127C1D23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800975" y="3508375"/>
            <a:ext cx="611188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CBC62022-0486-40BB-AE1D-EC4F8B0D7E6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53B7A02-DB1D-5EFE-7816-1B062BB9D231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96200" y="176371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160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9518EB5-447A-A74B-A8C6-FDF51DCD250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D91B5CC-D61C-0944-8542-E6B1CE75198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1D3570-6060-EDBC-2654-3D6936EAE8D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B535B6-9E30-59A1-A4E7-8FB793F095B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60950" y="3424238"/>
            <a:ext cx="665163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122980-678C-3603-2FB3-DBCE035DBA4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2700" y="3508375"/>
            <a:ext cx="779463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1D6598-1E9C-B8AD-16C1-B35205F26538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72400" y="3508375"/>
            <a:ext cx="609600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FF806FA7-2C5C-4595-8ECB-3CD0E60386C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16048F3-7146-9ABF-4C5E-D9FBE8F07DAB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16838" y="176212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24463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D6C62867-432F-4CB0-9831-9ED65C70AA47}">
  <ds:schemaRefs>
    <ds:schemaRef ds:uri="93452542-5985-4799-ad4f-b73e5edc7713"/>
    <ds:schemaRef ds:uri="b2a01d73-8935-4eb2-a87a-2289ff5b814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http://purl.org/dc/dcmitype/"/>
    <ds:schemaRef ds:uri="93452542-5985-4799-ad4f-b73e5edc7713"/>
    <ds:schemaRef ds:uri="http://schemas.microsoft.com/office/2006/documentManagement/types"/>
    <ds:schemaRef ds:uri="http://purl.org/dc/elements/1.1/"/>
    <ds:schemaRef ds:uri="b2a01d73-8935-4eb2-a87a-2289ff5b8144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On-screen Show (16:9)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Open Sans Condensed</vt:lpstr>
      <vt:lpstr>Arial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Alison Finch</cp:lastModifiedBy>
  <cp:revision>1</cp:revision>
  <cp:lastPrinted>2018-08-24T09:41:59Z</cp:lastPrinted>
  <dcterms:created xsi:type="dcterms:W3CDTF">2013-11-06T11:49:34Z</dcterms:created>
  <dcterms:modified xsi:type="dcterms:W3CDTF">2022-11-24T13:00:44Z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