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57" r:id="rId4"/>
  </p:sldMasterIdLst>
  <p:notesMasterIdLst>
    <p:notesMasterId r:id="rId8"/>
  </p:notesMasterIdLst>
  <p:handoutMasterIdLst>
    <p:handoutMasterId r:id="rId9"/>
  </p:handoutMasterIdLst>
  <p:sldIdLst>
    <p:sldId id="256" r:id="rId5"/>
    <p:sldId id="257" r:id="rId6"/>
    <p:sldId id="261" r:id="rId7"/>
  </p:sldIdLst>
  <p:sldSz cx="9144000" cy="5143500" type="screen16x9"/>
  <p:notesSz cx="6797675" cy="9928225"/>
  <p:embeddedFontLst>
    <p:embeddedFont>
      <p:font typeface="Calibri" panose="020F0502020204030204" pitchFamily="34" charset="0"/>
      <p:regular r:id="rId10"/>
      <p:bold r:id="rId11"/>
      <p:italic r:id="rId12"/>
      <p:boldItalic r:id="rId13"/>
    </p:embeddedFont>
    <p:embeddedFont>
      <p:font typeface="Open Sans Condensed" panose="020B0806030504020204" charset="0"/>
      <p:regular r:id="rId14"/>
      <p:bold r:id="rId15"/>
      <p:italic r:id="rId16"/>
      <p:boldItalic r:id="rId17"/>
    </p:embeddedFont>
  </p:embeddedFontLst>
  <p:defaultTextStyle>
    <a:defPPr>
      <a:defRPr lang="en-US"/>
    </a:defPPr>
    <a:lvl1pPr marL="0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99102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798206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197309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596412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995515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394619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793721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3192824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1">
          <p15:clr>
            <a:srgbClr val="A4A3A4"/>
          </p15:clr>
        </p15:guide>
        <p15:guide id="2" orient="horz" pos="663">
          <p15:clr>
            <a:srgbClr val="A4A3A4"/>
          </p15:clr>
        </p15:guide>
        <p15:guide id="3" orient="horz" pos="3838">
          <p15:clr>
            <a:srgbClr val="A4A3A4"/>
          </p15:clr>
        </p15:guide>
        <p15:guide id="4" orient="horz" pos="1026">
          <p15:clr>
            <a:srgbClr val="A4A3A4"/>
          </p15:clr>
        </p15:guide>
        <p15:guide id="5" orient="horz" pos="3702">
          <p15:clr>
            <a:srgbClr val="A4A3A4"/>
          </p15:clr>
        </p15:guide>
        <p15:guide id="6" orient="horz" pos="1117">
          <p15:clr>
            <a:srgbClr val="A4A3A4"/>
          </p15:clr>
        </p15:guide>
        <p15:guide id="7" pos="3120">
          <p15:clr>
            <a:srgbClr val="A4A3A4"/>
          </p15:clr>
        </p15:guide>
        <p15:guide id="8" pos="398">
          <p15:clr>
            <a:srgbClr val="A4A3A4"/>
          </p15:clr>
        </p15:guide>
        <p15:guide id="9" pos="5842">
          <p15:clr>
            <a:srgbClr val="A4A3A4"/>
          </p15:clr>
        </p15:guide>
        <p15:guide id="10" pos="716">
          <p15:clr>
            <a:srgbClr val="A4A3A4"/>
          </p15:clr>
        </p15:guide>
        <p15:guide id="11" pos="5524">
          <p15:clr>
            <a:srgbClr val="A4A3A4"/>
          </p15:clr>
        </p15:guide>
        <p15:guide id="12" orient="horz" pos="1688">
          <p15:clr>
            <a:srgbClr val="A4A3A4"/>
          </p15:clr>
        </p15:guide>
        <p15:guide id="13" orient="horz" pos="497">
          <p15:clr>
            <a:srgbClr val="A4A3A4"/>
          </p15:clr>
        </p15:guide>
        <p15:guide id="14" orient="horz" pos="2879">
          <p15:clr>
            <a:srgbClr val="A4A3A4"/>
          </p15:clr>
        </p15:guide>
        <p15:guide id="15" orient="horz" pos="770">
          <p15:clr>
            <a:srgbClr val="A4A3A4"/>
          </p15:clr>
        </p15:guide>
        <p15:guide id="16" orient="horz" pos="2777">
          <p15:clr>
            <a:srgbClr val="A4A3A4"/>
          </p15:clr>
        </p15:guide>
        <p15:guide id="17" orient="horz" pos="838">
          <p15:clr>
            <a:srgbClr val="A4A3A4"/>
          </p15:clr>
        </p15:guide>
        <p15:guide id="18" pos="2880">
          <p15:clr>
            <a:srgbClr val="A4A3A4"/>
          </p15:clr>
        </p15:guide>
        <p15:guide id="19" pos="367">
          <p15:clr>
            <a:srgbClr val="A4A3A4"/>
          </p15:clr>
        </p15:guide>
        <p15:guide id="20" pos="5393">
          <p15:clr>
            <a:srgbClr val="A4A3A4"/>
          </p15:clr>
        </p15:guide>
        <p15:guide id="21" pos="661">
          <p15:clr>
            <a:srgbClr val="A4A3A4"/>
          </p15:clr>
        </p15:guide>
        <p15:guide id="22" pos="509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C5C5B"/>
    <a:srgbClr val="CA2477"/>
    <a:srgbClr val="64AA27"/>
    <a:srgbClr val="C42374"/>
    <a:srgbClr val="1298E3"/>
    <a:srgbClr val="CE267C"/>
    <a:srgbClr val="64A927"/>
    <a:srgbClr val="362A66"/>
    <a:srgbClr val="72A1CC"/>
    <a:srgbClr val="7030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7DC581A-CA99-7407-26B2-36E0C2F67661}" v="8" dt="2022-11-24T09:52:28.570"/>
    <p1510:client id="{B7DFE5FA-F16D-0476-809C-9A8E8D52AE52}" v="19" dt="2022-11-24T09:58:22.84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802" y="62"/>
      </p:cViewPr>
      <p:guideLst>
        <p:guide orient="horz" pos="2251"/>
        <p:guide orient="horz" pos="663"/>
        <p:guide orient="horz" pos="3838"/>
        <p:guide orient="horz" pos="1026"/>
        <p:guide orient="horz" pos="3702"/>
        <p:guide orient="horz" pos="1117"/>
        <p:guide pos="3120"/>
        <p:guide pos="398"/>
        <p:guide pos="5842"/>
        <p:guide pos="716"/>
        <p:guide pos="5524"/>
        <p:guide orient="horz" pos="1688"/>
        <p:guide orient="horz" pos="497"/>
        <p:guide orient="horz" pos="2879"/>
        <p:guide orient="horz" pos="770"/>
        <p:guide orient="horz" pos="2777"/>
        <p:guide orient="horz" pos="838"/>
        <p:guide pos="2880"/>
        <p:guide pos="367"/>
        <p:guide pos="5393"/>
        <p:guide pos="661"/>
        <p:guide pos="509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4.fntdata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font" Target="fonts/font3.fntdata"/><Relationship Id="rId17" Type="http://schemas.openxmlformats.org/officeDocument/2006/relationships/font" Target="fonts/font8.fntdata"/><Relationship Id="rId2" Type="http://schemas.openxmlformats.org/officeDocument/2006/relationships/customXml" Target="../customXml/item2.xml"/><Relationship Id="rId16" Type="http://schemas.openxmlformats.org/officeDocument/2006/relationships/font" Target="fonts/font7.fntdata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font" Target="fonts/font2.fntdata"/><Relationship Id="rId5" Type="http://schemas.openxmlformats.org/officeDocument/2006/relationships/slide" Target="slides/slide1.xml"/><Relationship Id="rId15" Type="http://schemas.openxmlformats.org/officeDocument/2006/relationships/font" Target="fonts/font6.fntdata"/><Relationship Id="rId23" Type="http://schemas.microsoft.com/office/2015/10/relationships/revisionInfo" Target="revisionInfo.xml"/><Relationship Id="rId10" Type="http://schemas.openxmlformats.org/officeDocument/2006/relationships/font" Target="fonts/font1.fntdata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Relationship Id="rId14" Type="http://schemas.openxmlformats.org/officeDocument/2006/relationships/font" Target="fonts/font5.fntdata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ison Finch" userId="S::alison@pamco.co.uk::390fe9c6-a979-4b18-836a-75020117a9e0" providerId="AD" clId="Web-{57DC581A-CA99-7407-26B2-36E0C2F67661}"/>
    <pc:docChg chg="modSld">
      <pc:chgData name="Alison Finch" userId="S::alison@pamco.co.uk::390fe9c6-a979-4b18-836a-75020117a9e0" providerId="AD" clId="Web-{57DC581A-CA99-7407-26B2-36E0C2F67661}" dt="2022-11-24T09:52:28.570" v="4" actId="20577"/>
      <pc:docMkLst>
        <pc:docMk/>
      </pc:docMkLst>
      <pc:sldChg chg="modSp">
        <pc:chgData name="Alison Finch" userId="S::alison@pamco.co.uk::390fe9c6-a979-4b18-836a-75020117a9e0" providerId="AD" clId="Web-{57DC581A-CA99-7407-26B2-36E0C2F67661}" dt="2022-11-24T09:52:28.570" v="4" actId="20577"/>
        <pc:sldMkLst>
          <pc:docMk/>
          <pc:sldMk cId="560725499" sldId="262"/>
        </pc:sldMkLst>
        <pc:spChg chg="mod">
          <ac:chgData name="Alison Finch" userId="S::alison@pamco.co.uk::390fe9c6-a979-4b18-836a-75020117a9e0" providerId="AD" clId="Web-{57DC581A-CA99-7407-26B2-36E0C2F67661}" dt="2022-11-24T09:52:28.570" v="4" actId="20577"/>
          <ac:spMkLst>
            <pc:docMk/>
            <pc:sldMk cId="560725499" sldId="262"/>
            <ac:spMk id="3" creationId="{6C7ED749-CE03-4512-9F1B-3157226A6849}"/>
          </ac:spMkLst>
        </pc:spChg>
      </pc:sldChg>
    </pc:docChg>
  </pc:docChgLst>
  <pc:docChgLst>
    <pc:chgData name="Alison Finch" userId="S::alison@pamco.co.uk::390fe9c6-a979-4b18-836a-75020117a9e0" providerId="AD" clId="Web-{B7DFE5FA-F16D-0476-809C-9A8E8D52AE52}"/>
    <pc:docChg chg="delSld">
      <pc:chgData name="Alison Finch" userId="S::alison@pamco.co.uk::390fe9c6-a979-4b18-836a-75020117a9e0" providerId="AD" clId="Web-{B7DFE5FA-F16D-0476-809C-9A8E8D52AE52}" dt="2022-11-24T09:58:22.841" v="18"/>
      <pc:docMkLst>
        <pc:docMk/>
      </pc:docMkLst>
      <pc:sldChg chg="del">
        <pc:chgData name="Alison Finch" userId="S::alison@pamco.co.uk::390fe9c6-a979-4b18-836a-75020117a9e0" providerId="AD" clId="Web-{B7DFE5FA-F16D-0476-809C-9A8E8D52AE52}" dt="2022-11-24T09:58:06.044" v="0"/>
        <pc:sldMkLst>
          <pc:docMk/>
          <pc:sldMk cId="3177516573" sldId="258"/>
        </pc:sldMkLst>
      </pc:sldChg>
      <pc:sldChg chg="del">
        <pc:chgData name="Alison Finch" userId="S::alison@pamco.co.uk::390fe9c6-a979-4b18-836a-75020117a9e0" providerId="AD" clId="Web-{B7DFE5FA-F16D-0476-809C-9A8E8D52AE52}" dt="2022-11-24T09:58:07.263" v="1"/>
        <pc:sldMkLst>
          <pc:docMk/>
          <pc:sldMk cId="1574696117" sldId="259"/>
        </pc:sldMkLst>
      </pc:sldChg>
      <pc:sldChg chg="del">
        <pc:chgData name="Alison Finch" userId="S::alison@pamco.co.uk::390fe9c6-a979-4b18-836a-75020117a9e0" providerId="AD" clId="Web-{B7DFE5FA-F16D-0476-809C-9A8E8D52AE52}" dt="2022-11-24T09:58:08.653" v="2"/>
        <pc:sldMkLst>
          <pc:docMk/>
          <pc:sldMk cId="4005946298" sldId="260"/>
        </pc:sldMkLst>
      </pc:sldChg>
      <pc:sldChg chg="del">
        <pc:chgData name="Alison Finch" userId="S::alison@pamco.co.uk::390fe9c6-a979-4b18-836a-75020117a9e0" providerId="AD" clId="Web-{B7DFE5FA-F16D-0476-809C-9A8E8D52AE52}" dt="2022-11-24T09:58:11.185" v="3"/>
        <pc:sldMkLst>
          <pc:docMk/>
          <pc:sldMk cId="560725499" sldId="262"/>
        </pc:sldMkLst>
      </pc:sldChg>
      <pc:sldChg chg="del">
        <pc:chgData name="Alison Finch" userId="S::alison@pamco.co.uk::390fe9c6-a979-4b18-836a-75020117a9e0" providerId="AD" clId="Web-{B7DFE5FA-F16D-0476-809C-9A8E8D52AE52}" dt="2022-11-24T09:58:12.513" v="4"/>
        <pc:sldMkLst>
          <pc:docMk/>
          <pc:sldMk cId="4000381648" sldId="263"/>
        </pc:sldMkLst>
      </pc:sldChg>
      <pc:sldChg chg="del">
        <pc:chgData name="Alison Finch" userId="S::alison@pamco.co.uk::390fe9c6-a979-4b18-836a-75020117a9e0" providerId="AD" clId="Web-{B7DFE5FA-F16D-0476-809C-9A8E8D52AE52}" dt="2022-11-24T09:58:13.248" v="5"/>
        <pc:sldMkLst>
          <pc:docMk/>
          <pc:sldMk cId="147503670" sldId="264"/>
        </pc:sldMkLst>
      </pc:sldChg>
      <pc:sldChg chg="del">
        <pc:chgData name="Alison Finch" userId="S::alison@pamco.co.uk::390fe9c6-a979-4b18-836a-75020117a9e0" providerId="AD" clId="Web-{B7DFE5FA-F16D-0476-809C-9A8E8D52AE52}" dt="2022-11-24T09:58:14.029" v="6"/>
        <pc:sldMkLst>
          <pc:docMk/>
          <pc:sldMk cId="1234613092" sldId="265"/>
        </pc:sldMkLst>
      </pc:sldChg>
      <pc:sldChg chg="del">
        <pc:chgData name="Alison Finch" userId="S::alison@pamco.co.uk::390fe9c6-a979-4b18-836a-75020117a9e0" providerId="AD" clId="Web-{B7DFE5FA-F16D-0476-809C-9A8E8D52AE52}" dt="2022-11-24T09:58:14.732" v="7"/>
        <pc:sldMkLst>
          <pc:docMk/>
          <pc:sldMk cId="3923287778" sldId="266"/>
        </pc:sldMkLst>
      </pc:sldChg>
      <pc:sldChg chg="del">
        <pc:chgData name="Alison Finch" userId="S::alison@pamco.co.uk::390fe9c6-a979-4b18-836a-75020117a9e0" providerId="AD" clId="Web-{B7DFE5FA-F16D-0476-809C-9A8E8D52AE52}" dt="2022-11-24T09:58:15.279" v="8"/>
        <pc:sldMkLst>
          <pc:docMk/>
          <pc:sldMk cId="4066643845" sldId="267"/>
        </pc:sldMkLst>
      </pc:sldChg>
      <pc:sldChg chg="del">
        <pc:chgData name="Alison Finch" userId="S::alison@pamco.co.uk::390fe9c6-a979-4b18-836a-75020117a9e0" providerId="AD" clId="Web-{B7DFE5FA-F16D-0476-809C-9A8E8D52AE52}" dt="2022-11-24T09:58:15.935" v="9"/>
        <pc:sldMkLst>
          <pc:docMk/>
          <pc:sldMk cId="3037993347" sldId="268"/>
        </pc:sldMkLst>
      </pc:sldChg>
      <pc:sldChg chg="del">
        <pc:chgData name="Alison Finch" userId="S::alison@pamco.co.uk::390fe9c6-a979-4b18-836a-75020117a9e0" providerId="AD" clId="Web-{B7DFE5FA-F16D-0476-809C-9A8E8D52AE52}" dt="2022-11-24T09:58:17.060" v="11"/>
        <pc:sldMkLst>
          <pc:docMk/>
          <pc:sldMk cId="1219388667" sldId="270"/>
        </pc:sldMkLst>
      </pc:sldChg>
      <pc:sldChg chg="del">
        <pc:chgData name="Alison Finch" userId="S::alison@pamco.co.uk::390fe9c6-a979-4b18-836a-75020117a9e0" providerId="AD" clId="Web-{B7DFE5FA-F16D-0476-809C-9A8E8D52AE52}" dt="2022-11-24T09:58:17.591" v="12"/>
        <pc:sldMkLst>
          <pc:docMk/>
          <pc:sldMk cId="4019085899" sldId="271"/>
        </pc:sldMkLst>
      </pc:sldChg>
      <pc:sldChg chg="del">
        <pc:chgData name="Alison Finch" userId="S::alison@pamco.co.uk::390fe9c6-a979-4b18-836a-75020117a9e0" providerId="AD" clId="Web-{B7DFE5FA-F16D-0476-809C-9A8E8D52AE52}" dt="2022-11-24T09:58:18.169" v="13"/>
        <pc:sldMkLst>
          <pc:docMk/>
          <pc:sldMk cId="3239895709" sldId="272"/>
        </pc:sldMkLst>
      </pc:sldChg>
      <pc:sldChg chg="del">
        <pc:chgData name="Alison Finch" userId="S::alison@pamco.co.uk::390fe9c6-a979-4b18-836a-75020117a9e0" providerId="AD" clId="Web-{B7DFE5FA-F16D-0476-809C-9A8E8D52AE52}" dt="2022-11-24T09:58:20.513" v="15"/>
        <pc:sldMkLst>
          <pc:docMk/>
          <pc:sldMk cId="4280703977" sldId="273"/>
        </pc:sldMkLst>
      </pc:sldChg>
      <pc:sldChg chg="del">
        <pc:chgData name="Alison Finch" userId="S::alison@pamco.co.uk::390fe9c6-a979-4b18-836a-75020117a9e0" providerId="AD" clId="Web-{B7DFE5FA-F16D-0476-809C-9A8E8D52AE52}" dt="2022-11-24T09:58:21.232" v="16"/>
        <pc:sldMkLst>
          <pc:docMk/>
          <pc:sldMk cId="2523737733" sldId="274"/>
        </pc:sldMkLst>
      </pc:sldChg>
      <pc:sldChg chg="del">
        <pc:chgData name="Alison Finch" userId="S::alison@pamco.co.uk::390fe9c6-a979-4b18-836a-75020117a9e0" providerId="AD" clId="Web-{B7DFE5FA-F16D-0476-809C-9A8E8D52AE52}" dt="2022-11-24T09:58:21.873" v="17"/>
        <pc:sldMkLst>
          <pc:docMk/>
          <pc:sldMk cId="3444160387" sldId="275"/>
        </pc:sldMkLst>
      </pc:sldChg>
      <pc:sldChg chg="del">
        <pc:chgData name="Alison Finch" userId="S::alison@pamco.co.uk::390fe9c6-a979-4b18-836a-75020117a9e0" providerId="AD" clId="Web-{B7DFE5FA-F16D-0476-809C-9A8E8D52AE52}" dt="2022-11-24T09:58:22.841" v="18"/>
        <pc:sldMkLst>
          <pc:docMk/>
          <pc:sldMk cId="2659244633" sldId="276"/>
        </pc:sldMkLst>
      </pc:sldChg>
      <pc:sldChg chg="del">
        <pc:chgData name="Alison Finch" userId="S::alison@pamco.co.uk::390fe9c6-a979-4b18-836a-75020117a9e0" providerId="AD" clId="Web-{B7DFE5FA-F16D-0476-809C-9A8E8D52AE52}" dt="2022-11-24T09:58:16.466" v="10"/>
        <pc:sldMkLst>
          <pc:docMk/>
          <pc:sldMk cId="1891724650" sldId="278"/>
        </pc:sldMkLst>
      </pc:sldChg>
      <pc:sldChg chg="del">
        <pc:chgData name="Alison Finch" userId="S::alison@pamco.co.uk::390fe9c6-a979-4b18-836a-75020117a9e0" providerId="AD" clId="Web-{B7DFE5FA-F16D-0476-809C-9A8E8D52AE52}" dt="2022-11-24T09:58:19.638" v="14"/>
        <pc:sldMkLst>
          <pc:docMk/>
          <pc:sldMk cId="66831559" sldId="279"/>
        </pc:sldMkLst>
      </pc:sldChg>
    </pc:docChg>
  </pc:docChgLst>
  <pc:docChgLst>
    <pc:chgData name="Alison Finch" userId="390fe9c6-a979-4b18-836a-75020117a9e0" providerId="ADAL" clId="{7C0C5A30-036E-4645-9AD6-5684384CC7F7}"/>
    <pc:docChg chg="modMainMaster">
      <pc:chgData name="Alison Finch" userId="390fe9c6-a979-4b18-836a-75020117a9e0" providerId="ADAL" clId="{7C0C5A30-036E-4645-9AD6-5684384CC7F7}" dt="2022-11-24T13:03:51.821" v="9" actId="20577"/>
      <pc:docMkLst>
        <pc:docMk/>
      </pc:docMkLst>
      <pc:sldMasterChg chg="modSldLayout">
        <pc:chgData name="Alison Finch" userId="390fe9c6-a979-4b18-836a-75020117a9e0" providerId="ADAL" clId="{7C0C5A30-036E-4645-9AD6-5684384CC7F7}" dt="2022-11-24T13:03:51.821" v="9" actId="20577"/>
        <pc:sldMasterMkLst>
          <pc:docMk/>
          <pc:sldMasterMk cId="4150153511" sldId="2147483657"/>
        </pc:sldMasterMkLst>
        <pc:sldLayoutChg chg="modSp mod">
          <pc:chgData name="Alison Finch" userId="390fe9c6-a979-4b18-836a-75020117a9e0" providerId="ADAL" clId="{7C0C5A30-036E-4645-9AD6-5684384CC7F7}" dt="2022-11-24T13:03:44.220" v="4" actId="20577"/>
          <pc:sldLayoutMkLst>
            <pc:docMk/>
            <pc:sldMasterMk cId="4150153511" sldId="2147483657"/>
            <pc:sldLayoutMk cId="3388010704" sldId="2147483659"/>
          </pc:sldLayoutMkLst>
          <pc:spChg chg="mod">
            <ac:chgData name="Alison Finch" userId="390fe9c6-a979-4b18-836a-75020117a9e0" providerId="ADAL" clId="{7C0C5A30-036E-4645-9AD6-5684384CC7F7}" dt="2022-11-24T13:03:41.147" v="2" actId="20577"/>
            <ac:spMkLst>
              <pc:docMk/>
              <pc:sldMasterMk cId="4150153511" sldId="2147483657"/>
              <pc:sldLayoutMk cId="3388010704" sldId="2147483659"/>
              <ac:spMk id="44" creationId="{23AEEC46-373D-4F91-9FCE-6B8884673414}"/>
            </ac:spMkLst>
          </pc:spChg>
          <pc:spChg chg="mod">
            <ac:chgData name="Alison Finch" userId="390fe9c6-a979-4b18-836a-75020117a9e0" providerId="ADAL" clId="{7C0C5A30-036E-4645-9AD6-5684384CC7F7}" dt="2022-11-24T13:03:44.220" v="4" actId="20577"/>
            <ac:spMkLst>
              <pc:docMk/>
              <pc:sldMasterMk cId="4150153511" sldId="2147483657"/>
              <pc:sldLayoutMk cId="3388010704" sldId="2147483659"/>
              <ac:spMk id="45" creationId="{21110551-294F-420E-84A3-D54A46CBDD45}"/>
            </ac:spMkLst>
          </pc:spChg>
        </pc:sldLayoutChg>
        <pc:sldLayoutChg chg="modSp mod">
          <pc:chgData name="Alison Finch" userId="390fe9c6-a979-4b18-836a-75020117a9e0" providerId="ADAL" clId="{7C0C5A30-036E-4645-9AD6-5684384CC7F7}" dt="2022-11-24T13:03:51.821" v="9" actId="20577"/>
          <pc:sldLayoutMkLst>
            <pc:docMk/>
            <pc:sldMasterMk cId="4150153511" sldId="2147483657"/>
            <pc:sldLayoutMk cId="2223875712" sldId="2147483660"/>
          </pc:sldLayoutMkLst>
          <pc:spChg chg="mod">
            <ac:chgData name="Alison Finch" userId="390fe9c6-a979-4b18-836a-75020117a9e0" providerId="ADAL" clId="{7C0C5A30-036E-4645-9AD6-5684384CC7F7}" dt="2022-11-24T13:03:48.957" v="7" actId="20577"/>
            <ac:spMkLst>
              <pc:docMk/>
              <pc:sldMasterMk cId="4150153511" sldId="2147483657"/>
              <pc:sldLayoutMk cId="2223875712" sldId="2147483660"/>
              <ac:spMk id="49" creationId="{66CF3E46-AFB1-40B9-8A50-64E861C9C12A}"/>
            </ac:spMkLst>
          </pc:spChg>
          <pc:spChg chg="mod">
            <ac:chgData name="Alison Finch" userId="390fe9c6-a979-4b18-836a-75020117a9e0" providerId="ADAL" clId="{7C0C5A30-036E-4645-9AD6-5684384CC7F7}" dt="2022-11-24T13:03:51.821" v="9" actId="20577"/>
            <ac:spMkLst>
              <pc:docMk/>
              <pc:sldMasterMk cId="4150153511" sldId="2147483657"/>
              <pc:sldLayoutMk cId="2223875712" sldId="2147483660"/>
              <ac:spMk id="50" creationId="{DADEA3EC-82E7-4E9D-BD8C-AFA93BF8B151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20DCEF-5F5D-4D79-9CE8-062D3690AD67}" type="datetimeFigureOut">
              <a:rPr lang="en-GB" smtClean="0"/>
              <a:t>24/11/2022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AB2DFA-5390-4623-BC42-87AC8315B2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37951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CE9CB8-0819-4813-8419-E5B25AD8BC5C}" type="datetimeFigureOut">
              <a:rPr lang="en-GB" smtClean="0"/>
              <a:t>24/11/2022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D060B9-8B9B-4EA2-A8D0-ED31073CF3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77561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4"/>
          <p:cNvSpPr txBox="1">
            <a:spLocks noChangeArrowheads="1"/>
          </p:cNvSpPr>
          <p:nvPr userDrawn="1"/>
        </p:nvSpPr>
        <p:spPr bwMode="gray">
          <a:xfrm>
            <a:off x="8316422" y="339502"/>
            <a:ext cx="769441" cy="194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800" b="0">
                <a:solidFill>
                  <a:srgbClr val="FFFFFF"/>
                </a:solidFill>
                <a:latin typeface="Arial"/>
                <a:cs typeface="Arial"/>
              </a:rPr>
              <a:t>Source : PAMCo </a:t>
            </a:r>
          </a:p>
        </p:txBody>
      </p:sp>
      <p:sp>
        <p:nvSpPr>
          <p:cNvPr id="8" name="TextBox 408"/>
          <p:cNvSpPr txBox="1">
            <a:spLocks noChangeArrowheads="1"/>
          </p:cNvSpPr>
          <p:nvPr userDrawn="1"/>
        </p:nvSpPr>
        <p:spPr bwMode="auto">
          <a:xfrm>
            <a:off x="106808" y="4696860"/>
            <a:ext cx="5689328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numCol="2" spcCol="35991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600"/>
              </a:spcBef>
            </a:pPr>
            <a:r>
              <a:rPr lang="en-GB" altLang="en-US" sz="700" baseline="0">
                <a:solidFill>
                  <a:srgbClr val="FFFFFF"/>
                </a:solidFill>
                <a:latin typeface="Arial"/>
                <a:cs typeface="Arial"/>
              </a:rPr>
              <a:t>PAMCo - Audience Measurement for Publishers, provides the most authoritative and valued audience research in use for print &amp; digital advertising trading in the UK.</a:t>
            </a:r>
          </a:p>
          <a:p>
            <a:pPr>
              <a:spcBef>
                <a:spcPts val="600"/>
              </a:spcBef>
            </a:pPr>
            <a:endParaRPr lang="en-GB" altLang="en-US" sz="700" baseline="0">
              <a:solidFill>
                <a:srgbClr val="FFFFFF"/>
              </a:solidFill>
              <a:latin typeface="Arial"/>
              <a:cs typeface="Arial"/>
            </a:endParaRPr>
          </a:p>
          <a:p>
            <a:pPr>
              <a:spcBef>
                <a:spcPts val="600"/>
              </a:spcBef>
            </a:pPr>
            <a:r>
              <a:rPr lang="en-GB" altLang="en-US" sz="700" baseline="0">
                <a:solidFill>
                  <a:srgbClr val="FFFFFF"/>
                </a:solidFill>
                <a:latin typeface="Arial"/>
                <a:cs typeface="Arial"/>
              </a:rPr>
              <a:t>The survey covers most of Britain’s major national </a:t>
            </a:r>
            <a:r>
              <a:rPr lang="en-GB" altLang="en-US" sz="700" baseline="0" err="1">
                <a:solidFill>
                  <a:srgbClr val="FFFFFF"/>
                </a:solidFill>
                <a:latin typeface="Arial"/>
                <a:cs typeface="Arial"/>
              </a:rPr>
              <a:t>newsbrands</a:t>
            </a:r>
            <a:r>
              <a:rPr lang="en-GB" altLang="en-US" sz="700" baseline="0">
                <a:solidFill>
                  <a:srgbClr val="FFFFFF"/>
                </a:solidFill>
                <a:latin typeface="Arial"/>
                <a:cs typeface="Arial"/>
              </a:rPr>
              <a:t> and magazines, showing the size and nature of the audiences they achieve.</a:t>
            </a:r>
          </a:p>
        </p:txBody>
      </p:sp>
      <p:pic>
        <p:nvPicPr>
          <p:cNvPr id="9" name="Picture 8" descr="people2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1131590"/>
            <a:ext cx="2351959" cy="2917746"/>
          </a:xfrm>
          <a:prstGeom prst="rect">
            <a:avLst/>
          </a:prstGeom>
        </p:spPr>
      </p:pic>
      <p:sp>
        <p:nvSpPr>
          <p:cNvPr id="15" name="TextBox 382"/>
          <p:cNvSpPr txBox="1">
            <a:spLocks noChangeArrowheads="1"/>
          </p:cNvSpPr>
          <p:nvPr userDrawn="1"/>
        </p:nvSpPr>
        <p:spPr bwMode="gray">
          <a:xfrm>
            <a:off x="2915816" y="3003798"/>
            <a:ext cx="1368153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GB" altLang="en-US" sz="1600" b="1" i="0">
                <a:solidFill>
                  <a:srgbClr val="FFFFFF"/>
                </a:solidFill>
                <a:latin typeface="Arial"/>
                <a:cs typeface="Arial"/>
              </a:rPr>
              <a:t>people</a:t>
            </a:r>
          </a:p>
        </p:txBody>
      </p:sp>
      <p:pic>
        <p:nvPicPr>
          <p:cNvPr id="17" name="Picture 16" descr="scotland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31590"/>
            <a:ext cx="2532602" cy="3356992"/>
          </a:xfrm>
          <a:prstGeom prst="rect">
            <a:avLst/>
          </a:prstGeom>
        </p:spPr>
      </p:pic>
      <p:sp>
        <p:nvSpPr>
          <p:cNvPr id="18" name="TextBox 382"/>
          <p:cNvSpPr txBox="1">
            <a:spLocks noChangeArrowheads="1"/>
          </p:cNvSpPr>
          <p:nvPr userDrawn="1"/>
        </p:nvSpPr>
        <p:spPr bwMode="gray">
          <a:xfrm>
            <a:off x="808140" y="3291692"/>
            <a:ext cx="1422963" cy="532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000" b="1" i="0">
                <a:solidFill>
                  <a:schemeClr val="bg1"/>
                </a:solidFill>
                <a:latin typeface="Arial"/>
                <a:cs typeface="Arial"/>
              </a:rPr>
              <a:t>Coverage of the</a:t>
            </a:r>
            <a:br>
              <a:rPr lang="en-GB" altLang="en-US" sz="1000" b="1" i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GB" altLang="en-US" sz="1000" b="1" i="0">
                <a:solidFill>
                  <a:schemeClr val="bg1"/>
                </a:solidFill>
                <a:latin typeface="Arial"/>
                <a:cs typeface="Arial"/>
              </a:rPr>
              <a:t>Scottish 15+ population</a:t>
            </a:r>
          </a:p>
        </p:txBody>
      </p:sp>
      <p:sp>
        <p:nvSpPr>
          <p:cNvPr id="23" name="TextBox 1"/>
          <p:cNvSpPr txBox="1"/>
          <p:nvPr userDrawn="1"/>
        </p:nvSpPr>
        <p:spPr>
          <a:xfrm>
            <a:off x="-22794" y="4377277"/>
            <a:ext cx="142644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910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8206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9730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641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95515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9461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93721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824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800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Data</a:t>
            </a:r>
            <a:r>
              <a:rPr lang="en-GB" sz="800" b="1" baseline="0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Scotland</a:t>
            </a:r>
            <a:endParaRPr lang="en-GB" sz="800" b="1">
              <a:solidFill>
                <a:srgbClr val="5C5C5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409"/>
          <p:cNvSpPr txBox="1">
            <a:spLocks noChangeArrowheads="1"/>
          </p:cNvSpPr>
          <p:nvPr userDrawn="1"/>
        </p:nvSpPr>
        <p:spPr bwMode="auto">
          <a:xfrm>
            <a:off x="7020272" y="4659982"/>
            <a:ext cx="223224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300"/>
              </a:spcBef>
            </a:pPr>
            <a:r>
              <a:rPr lang="en-GB" altLang="en-US" sz="700" b="1" baseline="0">
                <a:solidFill>
                  <a:srgbClr val="FFFFFF"/>
                </a:solidFill>
                <a:latin typeface="Arial"/>
                <a:cs typeface="Arial"/>
              </a:rPr>
              <a:t>For more information please contact us on:</a:t>
            </a:r>
          </a:p>
          <a:p>
            <a:pPr>
              <a:spcBef>
                <a:spcPts val="300"/>
              </a:spcBef>
            </a:pPr>
            <a:r>
              <a:rPr lang="en-GB" altLang="en-US" sz="700" b="1" baseline="0">
                <a:solidFill>
                  <a:srgbClr val="FFFFFF"/>
                </a:solidFill>
                <a:latin typeface="Arial"/>
                <a:cs typeface="Arial"/>
              </a:rPr>
              <a:t>info@pamco.co.uk / +44 (0)20 7637 9822 </a:t>
            </a:r>
          </a:p>
          <a:p>
            <a:pPr>
              <a:spcBef>
                <a:spcPts val="300"/>
              </a:spcBef>
            </a:pPr>
            <a:r>
              <a:rPr lang="en-GB" altLang="en-US" sz="700" b="1" baseline="0">
                <a:solidFill>
                  <a:srgbClr val="FFFFFF"/>
                </a:solidFill>
                <a:latin typeface="Arial"/>
                <a:cs typeface="Arial"/>
              </a:rPr>
              <a:t>www.pamco.co.uk</a:t>
            </a:r>
            <a:endParaRPr lang="en-GB" altLang="en-US" sz="700" baseline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1" name="TextBox 382">
            <a:extLst>
              <a:ext uri="{FF2B5EF4-FFF2-40B4-BE49-F238E27FC236}">
                <a16:creationId xmlns:a16="http://schemas.microsoft.com/office/drawing/2014/main" id="{93FEB12A-9232-479C-9D22-AFF72F5B3957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695055" y="1174808"/>
            <a:ext cx="4448945" cy="378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000" b="1" i="0">
                <a:solidFill>
                  <a:srgbClr val="CE267C"/>
                </a:solidFill>
                <a:latin typeface="Arial"/>
                <a:cs typeface="Arial"/>
              </a:rPr>
              <a:t>Reach by platform</a:t>
            </a:r>
          </a:p>
        </p:txBody>
      </p:sp>
      <p:pic>
        <p:nvPicPr>
          <p:cNvPr id="24" name="Picture 23" descr="newspaper.png">
            <a:extLst>
              <a:ext uri="{FF2B5EF4-FFF2-40B4-BE49-F238E27FC236}">
                <a16:creationId xmlns:a16="http://schemas.microsoft.com/office/drawing/2014/main" id="{DC5D6CD1-C70E-4E6D-BE66-9EB3080BF9D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5153" y="1491629"/>
            <a:ext cx="1728192" cy="1413975"/>
          </a:xfrm>
          <a:prstGeom prst="rect">
            <a:avLst/>
          </a:prstGeom>
        </p:spPr>
      </p:pic>
      <p:sp>
        <p:nvSpPr>
          <p:cNvPr id="25" name="TextBox 382">
            <a:extLst>
              <a:ext uri="{FF2B5EF4-FFF2-40B4-BE49-F238E27FC236}">
                <a16:creationId xmlns:a16="http://schemas.microsoft.com/office/drawing/2014/main" id="{378828A9-06E6-4C8C-BB9B-11566BB552CE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5225153" y="2736106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1298E3"/>
                </a:solidFill>
                <a:latin typeface="Arial"/>
                <a:cs typeface="Arial"/>
              </a:rPr>
              <a:t>Print</a:t>
            </a:r>
          </a:p>
        </p:txBody>
      </p:sp>
      <p:pic>
        <p:nvPicPr>
          <p:cNvPr id="26" name="Picture 25" descr="mobile.png">
            <a:extLst>
              <a:ext uri="{FF2B5EF4-FFF2-40B4-BE49-F238E27FC236}">
                <a16:creationId xmlns:a16="http://schemas.microsoft.com/office/drawing/2014/main" id="{DD7556A6-37DC-46B1-9BA3-401DF2C29422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1851" y="2944782"/>
            <a:ext cx="823340" cy="1368152"/>
          </a:xfrm>
          <a:prstGeom prst="rect">
            <a:avLst/>
          </a:prstGeom>
        </p:spPr>
      </p:pic>
      <p:pic>
        <p:nvPicPr>
          <p:cNvPr id="37" name="Picture 36" descr="tablet.png">
            <a:extLst>
              <a:ext uri="{FF2B5EF4-FFF2-40B4-BE49-F238E27FC236}">
                <a16:creationId xmlns:a16="http://schemas.microsoft.com/office/drawing/2014/main" id="{CEA4C34F-2BAF-44F3-B6DB-89C7BF2E3DE6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5084" y="2997431"/>
            <a:ext cx="946290" cy="1344729"/>
          </a:xfrm>
          <a:prstGeom prst="rect">
            <a:avLst/>
          </a:prstGeom>
        </p:spPr>
      </p:pic>
      <p:sp>
        <p:nvSpPr>
          <p:cNvPr id="38" name="TextBox 382">
            <a:extLst>
              <a:ext uri="{FF2B5EF4-FFF2-40B4-BE49-F238E27FC236}">
                <a16:creationId xmlns:a16="http://schemas.microsoft.com/office/drawing/2014/main" id="{02672E18-6EC8-4714-9E2F-096A4CA8F9ED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205044" y="4252345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64AA27"/>
                </a:solidFill>
                <a:latin typeface="Arial"/>
                <a:cs typeface="Arial"/>
              </a:rPr>
              <a:t>Tablet</a:t>
            </a:r>
          </a:p>
        </p:txBody>
      </p:sp>
      <p:sp>
        <p:nvSpPr>
          <p:cNvPr id="39" name="TextBox 382">
            <a:extLst>
              <a:ext uri="{FF2B5EF4-FFF2-40B4-BE49-F238E27FC236}">
                <a16:creationId xmlns:a16="http://schemas.microsoft.com/office/drawing/2014/main" id="{4CAE7515-77A8-4223-9DEB-B361A3F96C64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5902393" y="4235849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64AA27"/>
                </a:solidFill>
                <a:latin typeface="Arial"/>
                <a:cs typeface="Arial"/>
              </a:rPr>
              <a:t>Smartphone</a:t>
            </a:r>
          </a:p>
        </p:txBody>
      </p:sp>
      <p:sp>
        <p:nvSpPr>
          <p:cNvPr id="40" name="TextBox 382">
            <a:extLst>
              <a:ext uri="{FF2B5EF4-FFF2-40B4-BE49-F238E27FC236}">
                <a16:creationId xmlns:a16="http://schemas.microsoft.com/office/drawing/2014/main" id="{DAB65382-9653-4FCD-8CB1-2B86210DF057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592135" y="4244097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64AA27"/>
                </a:solidFill>
                <a:latin typeface="Arial"/>
                <a:cs typeface="Arial"/>
              </a:rPr>
              <a:t>Computer </a:t>
            </a:r>
          </a:p>
        </p:txBody>
      </p:sp>
      <p:pic>
        <p:nvPicPr>
          <p:cNvPr id="41" name="Picture 40" descr="Icon&#10;&#10;Description automatically generated">
            <a:extLst>
              <a:ext uri="{FF2B5EF4-FFF2-40B4-BE49-F238E27FC236}">
                <a16:creationId xmlns:a16="http://schemas.microsoft.com/office/drawing/2014/main" id="{C47E49E9-2AE7-4C46-A4F2-4BF2860C4752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7491" y="3222425"/>
            <a:ext cx="1051026" cy="1029466"/>
          </a:xfrm>
          <a:prstGeom prst="rect">
            <a:avLst/>
          </a:prstGeom>
        </p:spPr>
      </p:pic>
      <p:sp>
        <p:nvSpPr>
          <p:cNvPr id="42" name="TextBox 382">
            <a:extLst>
              <a:ext uri="{FF2B5EF4-FFF2-40B4-BE49-F238E27FC236}">
                <a16:creationId xmlns:a16="http://schemas.microsoft.com/office/drawing/2014/main" id="{10AD3A4E-D65B-4054-A0DA-94F671F744CD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044958" y="2691913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CE267C"/>
                </a:solidFill>
                <a:latin typeface="Arial"/>
                <a:cs typeface="Arial"/>
              </a:rPr>
              <a:t>Total Digital</a:t>
            </a:r>
          </a:p>
        </p:txBody>
      </p:sp>
      <p:pic>
        <p:nvPicPr>
          <p:cNvPr id="43" name="Picture 42" descr="Icon&#10;&#10;Description automatically generated">
            <a:extLst>
              <a:ext uri="{FF2B5EF4-FFF2-40B4-BE49-F238E27FC236}">
                <a16:creationId xmlns:a16="http://schemas.microsoft.com/office/drawing/2014/main" id="{9567A423-571C-4AF2-B529-90EA4A6BD219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6552" y="1697044"/>
            <a:ext cx="1052996" cy="985653"/>
          </a:xfrm>
          <a:prstGeom prst="rect">
            <a:avLst/>
          </a:prstGeom>
        </p:spPr>
      </p:pic>
      <p:sp>
        <p:nvSpPr>
          <p:cNvPr id="44" name="TextBox 382">
            <a:extLst>
              <a:ext uri="{FF2B5EF4-FFF2-40B4-BE49-F238E27FC236}">
                <a16:creationId xmlns:a16="http://schemas.microsoft.com/office/drawing/2014/main" id="{23AEEC46-373D-4F91-9FCE-6B8884673414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0" y="97433"/>
            <a:ext cx="9144000" cy="286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7982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0" i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PAMCo 4 2022 Jun’21 - September’22 print data fused with September’22 iris data</a:t>
            </a:r>
            <a:endParaRPr lang="en-GB" altLang="en-US" sz="1400" b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1110551-294F-420E-84A3-D54A46CBDD45}"/>
              </a:ext>
            </a:extLst>
          </p:cNvPr>
          <p:cNvSpPr txBox="1"/>
          <p:nvPr userDrawn="1"/>
        </p:nvSpPr>
        <p:spPr>
          <a:xfrm>
            <a:off x="2285955" y="319627"/>
            <a:ext cx="457208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Data are strictly embargoed until 0</a:t>
            </a:r>
            <a:r>
              <a:rPr lang="en-GB" sz="105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0</a:t>
            </a:r>
            <a:r>
              <a:rPr lang="en-GB" sz="105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:01 on Wednesday 11</a:t>
            </a:r>
            <a:r>
              <a:rPr lang="en-GB" sz="1050" b="0" baseline="300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th</a:t>
            </a:r>
            <a:r>
              <a:rPr lang="en-GB" sz="105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 January </a:t>
            </a:r>
            <a:r>
              <a:rPr lang="en-GB" sz="105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2023</a:t>
            </a:r>
          </a:p>
        </p:txBody>
      </p:sp>
    </p:spTree>
    <p:extLst>
      <p:ext uri="{BB962C8B-B14F-4D97-AF65-F5344CB8AC3E}">
        <p14:creationId xmlns:p14="http://schemas.microsoft.com/office/powerpoint/2010/main" val="3388010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4"/>
          <p:cNvSpPr txBox="1">
            <a:spLocks noChangeArrowheads="1"/>
          </p:cNvSpPr>
          <p:nvPr userDrawn="1"/>
        </p:nvSpPr>
        <p:spPr bwMode="gray">
          <a:xfrm>
            <a:off x="8316422" y="339502"/>
            <a:ext cx="769441" cy="194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800" b="0">
                <a:solidFill>
                  <a:srgbClr val="FFFFFF"/>
                </a:solidFill>
                <a:latin typeface="Arial"/>
                <a:cs typeface="Arial"/>
              </a:rPr>
              <a:t>Source : PAMCo </a:t>
            </a:r>
          </a:p>
        </p:txBody>
      </p:sp>
      <p:sp>
        <p:nvSpPr>
          <p:cNvPr id="20" name="TextBox 408"/>
          <p:cNvSpPr txBox="1">
            <a:spLocks noChangeArrowheads="1"/>
          </p:cNvSpPr>
          <p:nvPr userDrawn="1"/>
        </p:nvSpPr>
        <p:spPr bwMode="auto">
          <a:xfrm>
            <a:off x="106808" y="4696860"/>
            <a:ext cx="5689328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numCol="2" spcCol="35991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600"/>
              </a:spcBef>
            </a:pPr>
            <a:r>
              <a:rPr lang="en-GB" altLang="en-US" sz="700" baseline="0">
                <a:solidFill>
                  <a:srgbClr val="FFFFFF"/>
                </a:solidFill>
                <a:latin typeface="Arial"/>
                <a:cs typeface="Arial"/>
              </a:rPr>
              <a:t>PAMCo - Audience Measurement for Publishers, provides the most authoritative and valued audience research in use for print &amp; digital advertising trading in the UK.</a:t>
            </a:r>
          </a:p>
          <a:p>
            <a:pPr>
              <a:spcBef>
                <a:spcPts val="600"/>
              </a:spcBef>
            </a:pPr>
            <a:endParaRPr lang="en-GB" altLang="en-US" sz="700" baseline="0">
              <a:solidFill>
                <a:srgbClr val="FFFFFF"/>
              </a:solidFill>
              <a:latin typeface="Arial"/>
              <a:cs typeface="Arial"/>
            </a:endParaRPr>
          </a:p>
          <a:p>
            <a:pPr>
              <a:spcBef>
                <a:spcPts val="600"/>
              </a:spcBef>
            </a:pPr>
            <a:r>
              <a:rPr lang="en-GB" altLang="en-US" sz="700" baseline="0">
                <a:solidFill>
                  <a:srgbClr val="FFFFFF"/>
                </a:solidFill>
                <a:latin typeface="Arial"/>
                <a:cs typeface="Arial"/>
              </a:rPr>
              <a:t>The survey covers most of Britain’s major national </a:t>
            </a:r>
            <a:r>
              <a:rPr lang="en-GB" altLang="en-US" sz="700" baseline="0" err="1">
                <a:solidFill>
                  <a:srgbClr val="FFFFFF"/>
                </a:solidFill>
                <a:latin typeface="Arial"/>
                <a:cs typeface="Arial"/>
              </a:rPr>
              <a:t>newsbrands</a:t>
            </a:r>
            <a:r>
              <a:rPr lang="en-GB" altLang="en-US" sz="700" baseline="0">
                <a:solidFill>
                  <a:srgbClr val="FFFFFF"/>
                </a:solidFill>
                <a:latin typeface="Arial"/>
                <a:cs typeface="Arial"/>
              </a:rPr>
              <a:t> and magazines, showing the size and nature of the audiences they achieve.</a:t>
            </a:r>
          </a:p>
        </p:txBody>
      </p:sp>
      <p:sp>
        <p:nvSpPr>
          <p:cNvPr id="21" name="TextBox 409"/>
          <p:cNvSpPr txBox="1">
            <a:spLocks noChangeArrowheads="1"/>
          </p:cNvSpPr>
          <p:nvPr userDrawn="1"/>
        </p:nvSpPr>
        <p:spPr bwMode="auto">
          <a:xfrm>
            <a:off x="7020272" y="4659982"/>
            <a:ext cx="223224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300"/>
              </a:spcBef>
            </a:pPr>
            <a:r>
              <a:rPr lang="en-GB" altLang="en-US" sz="700" b="1" baseline="0">
                <a:solidFill>
                  <a:srgbClr val="FFFFFF"/>
                </a:solidFill>
                <a:latin typeface="Arial"/>
                <a:cs typeface="Arial"/>
              </a:rPr>
              <a:t>For more information please contact us on:</a:t>
            </a:r>
          </a:p>
          <a:p>
            <a:pPr>
              <a:spcBef>
                <a:spcPts val="300"/>
              </a:spcBef>
            </a:pPr>
            <a:r>
              <a:rPr lang="en-GB" altLang="en-US" sz="700" b="1" baseline="0">
                <a:solidFill>
                  <a:srgbClr val="FFFFFF"/>
                </a:solidFill>
                <a:latin typeface="Arial"/>
                <a:cs typeface="Arial"/>
              </a:rPr>
              <a:t>info@pamco.co.uk / +44 (0)20 7637 9822 </a:t>
            </a:r>
          </a:p>
          <a:p>
            <a:pPr>
              <a:spcBef>
                <a:spcPts val="300"/>
              </a:spcBef>
            </a:pPr>
            <a:r>
              <a:rPr lang="en-GB" altLang="en-US" sz="700" b="1" baseline="0">
                <a:solidFill>
                  <a:srgbClr val="FFFFFF"/>
                </a:solidFill>
                <a:latin typeface="Arial"/>
                <a:cs typeface="Arial"/>
              </a:rPr>
              <a:t>www.pamco.co.uk</a:t>
            </a:r>
            <a:endParaRPr lang="en-GB" altLang="en-US" sz="700" baseline="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23" name="Picture 22" descr="uk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771550"/>
            <a:ext cx="2478132" cy="3878238"/>
          </a:xfrm>
          <a:prstGeom prst="rect">
            <a:avLst/>
          </a:prstGeom>
        </p:spPr>
      </p:pic>
      <p:pic>
        <p:nvPicPr>
          <p:cNvPr id="24" name="Picture 23" descr="people2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50" y="1203598"/>
            <a:ext cx="2351959" cy="2917746"/>
          </a:xfrm>
          <a:prstGeom prst="rect">
            <a:avLst/>
          </a:prstGeom>
        </p:spPr>
      </p:pic>
      <p:sp>
        <p:nvSpPr>
          <p:cNvPr id="36" name="TextBox 382"/>
          <p:cNvSpPr txBox="1">
            <a:spLocks noChangeArrowheads="1"/>
          </p:cNvSpPr>
          <p:nvPr userDrawn="1"/>
        </p:nvSpPr>
        <p:spPr bwMode="gray">
          <a:xfrm>
            <a:off x="2932961" y="3048384"/>
            <a:ext cx="1368153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GB" altLang="en-US" sz="1600" b="1" i="0">
                <a:solidFill>
                  <a:srgbClr val="FFFFFF"/>
                </a:solidFill>
                <a:latin typeface="Arial"/>
                <a:cs typeface="Arial"/>
              </a:rPr>
              <a:t>people</a:t>
            </a:r>
          </a:p>
        </p:txBody>
      </p:sp>
      <p:sp>
        <p:nvSpPr>
          <p:cNvPr id="37" name="TextBox 382"/>
          <p:cNvSpPr txBox="1">
            <a:spLocks noChangeArrowheads="1"/>
          </p:cNvSpPr>
          <p:nvPr userDrawn="1"/>
        </p:nvSpPr>
        <p:spPr bwMode="gray">
          <a:xfrm>
            <a:off x="1162500" y="3797042"/>
            <a:ext cx="1368152" cy="378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000" b="1" i="0">
                <a:solidFill>
                  <a:schemeClr val="bg1"/>
                </a:solidFill>
                <a:latin typeface="Arial"/>
                <a:cs typeface="Arial"/>
              </a:rPr>
              <a:t>Coverage of GB 15+</a:t>
            </a:r>
            <a:br>
              <a:rPr lang="en-GB" altLang="en-US" sz="1000" b="1" i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GB" altLang="en-US" sz="1000" b="1" i="0">
                <a:solidFill>
                  <a:schemeClr val="bg1"/>
                </a:solidFill>
                <a:latin typeface="Arial"/>
                <a:cs typeface="Arial"/>
              </a:rPr>
              <a:t>population</a:t>
            </a:r>
          </a:p>
        </p:txBody>
      </p:sp>
      <p:sp>
        <p:nvSpPr>
          <p:cNvPr id="25" name="TextBox 1"/>
          <p:cNvSpPr txBox="1"/>
          <p:nvPr userDrawn="1"/>
        </p:nvSpPr>
        <p:spPr>
          <a:xfrm>
            <a:off x="-30772" y="4372151"/>
            <a:ext cx="11528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910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8206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9730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641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95515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9461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93721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824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800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Data</a:t>
            </a:r>
          </a:p>
        </p:txBody>
      </p:sp>
      <p:pic>
        <p:nvPicPr>
          <p:cNvPr id="27" name="Picture 26" descr="mobile.png">
            <a:extLst>
              <a:ext uri="{FF2B5EF4-FFF2-40B4-BE49-F238E27FC236}">
                <a16:creationId xmlns:a16="http://schemas.microsoft.com/office/drawing/2014/main" id="{69A4F873-86F1-4B68-AC11-834285CCEBA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1851" y="2944782"/>
            <a:ext cx="823340" cy="1368152"/>
          </a:xfrm>
          <a:prstGeom prst="rect">
            <a:avLst/>
          </a:prstGeom>
        </p:spPr>
      </p:pic>
      <p:pic>
        <p:nvPicPr>
          <p:cNvPr id="28" name="Picture 27" descr="tablet.png">
            <a:extLst>
              <a:ext uri="{FF2B5EF4-FFF2-40B4-BE49-F238E27FC236}">
                <a16:creationId xmlns:a16="http://schemas.microsoft.com/office/drawing/2014/main" id="{DC540A32-AF4B-402A-A2CC-B24B3477CF03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5084" y="2997431"/>
            <a:ext cx="946290" cy="1344729"/>
          </a:xfrm>
          <a:prstGeom prst="rect">
            <a:avLst/>
          </a:prstGeom>
        </p:spPr>
      </p:pic>
      <p:sp>
        <p:nvSpPr>
          <p:cNvPr id="29" name="TextBox 382">
            <a:extLst>
              <a:ext uri="{FF2B5EF4-FFF2-40B4-BE49-F238E27FC236}">
                <a16:creationId xmlns:a16="http://schemas.microsoft.com/office/drawing/2014/main" id="{39DD4907-CDD6-47E1-B6FC-2FB8AB6DDD22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205044" y="4227934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64AA27"/>
                </a:solidFill>
                <a:latin typeface="Arial"/>
                <a:cs typeface="Arial"/>
              </a:rPr>
              <a:t>Tablet</a:t>
            </a:r>
          </a:p>
        </p:txBody>
      </p:sp>
      <p:sp>
        <p:nvSpPr>
          <p:cNvPr id="30" name="TextBox 382">
            <a:extLst>
              <a:ext uri="{FF2B5EF4-FFF2-40B4-BE49-F238E27FC236}">
                <a16:creationId xmlns:a16="http://schemas.microsoft.com/office/drawing/2014/main" id="{5E3F4487-D1D1-495A-8795-5AF0E2758A9F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5902393" y="4227934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64AA27"/>
                </a:solidFill>
                <a:latin typeface="Arial"/>
                <a:cs typeface="Arial"/>
              </a:rPr>
              <a:t>Smartphone</a:t>
            </a:r>
          </a:p>
        </p:txBody>
      </p:sp>
      <p:sp>
        <p:nvSpPr>
          <p:cNvPr id="31" name="TextBox 382">
            <a:extLst>
              <a:ext uri="{FF2B5EF4-FFF2-40B4-BE49-F238E27FC236}">
                <a16:creationId xmlns:a16="http://schemas.microsoft.com/office/drawing/2014/main" id="{065553F8-EA79-43C1-8EB5-037195F847E2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044958" y="2691913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CE267C"/>
                </a:solidFill>
                <a:latin typeface="Arial"/>
                <a:cs typeface="Arial"/>
              </a:rPr>
              <a:t>Total Digital</a:t>
            </a:r>
          </a:p>
        </p:txBody>
      </p:sp>
      <p:sp>
        <p:nvSpPr>
          <p:cNvPr id="32" name="TextBox 382">
            <a:extLst>
              <a:ext uri="{FF2B5EF4-FFF2-40B4-BE49-F238E27FC236}">
                <a16:creationId xmlns:a16="http://schemas.microsoft.com/office/drawing/2014/main" id="{F93FB4F9-43AF-4154-8E5F-C33A15D7F920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695055" y="1174808"/>
            <a:ext cx="4448945" cy="378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000" b="1" i="0">
                <a:solidFill>
                  <a:srgbClr val="CE267C"/>
                </a:solidFill>
                <a:latin typeface="Arial"/>
                <a:cs typeface="Arial"/>
              </a:rPr>
              <a:t>Reach by platform</a:t>
            </a:r>
          </a:p>
        </p:txBody>
      </p:sp>
      <p:pic>
        <p:nvPicPr>
          <p:cNvPr id="33" name="Picture 32" descr="newspaper.png">
            <a:extLst>
              <a:ext uri="{FF2B5EF4-FFF2-40B4-BE49-F238E27FC236}">
                <a16:creationId xmlns:a16="http://schemas.microsoft.com/office/drawing/2014/main" id="{73E033E0-FD19-4D95-B76B-AFF9A46F0141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5153" y="1491629"/>
            <a:ext cx="1728192" cy="1413975"/>
          </a:xfrm>
          <a:prstGeom prst="rect">
            <a:avLst/>
          </a:prstGeom>
        </p:spPr>
      </p:pic>
      <p:sp>
        <p:nvSpPr>
          <p:cNvPr id="34" name="TextBox 382">
            <a:extLst>
              <a:ext uri="{FF2B5EF4-FFF2-40B4-BE49-F238E27FC236}">
                <a16:creationId xmlns:a16="http://schemas.microsoft.com/office/drawing/2014/main" id="{8319DCD2-36E3-4501-8C47-96A60DE2D475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5225153" y="2736106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1298E3"/>
                </a:solidFill>
                <a:latin typeface="Arial"/>
                <a:cs typeface="Arial"/>
              </a:rPr>
              <a:t>Print</a:t>
            </a:r>
          </a:p>
        </p:txBody>
      </p:sp>
      <p:sp>
        <p:nvSpPr>
          <p:cNvPr id="35" name="TextBox 382">
            <a:extLst>
              <a:ext uri="{FF2B5EF4-FFF2-40B4-BE49-F238E27FC236}">
                <a16:creationId xmlns:a16="http://schemas.microsoft.com/office/drawing/2014/main" id="{9543110D-B964-4A6E-802A-9A30AF44FE20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572000" y="4251891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64AA27"/>
                </a:solidFill>
                <a:latin typeface="Arial"/>
                <a:cs typeface="Arial"/>
              </a:rPr>
              <a:t>Computer</a:t>
            </a:r>
          </a:p>
        </p:txBody>
      </p:sp>
      <p:pic>
        <p:nvPicPr>
          <p:cNvPr id="38" name="Picture 37" descr="Icon&#10;&#10;Description automatically generated">
            <a:extLst>
              <a:ext uri="{FF2B5EF4-FFF2-40B4-BE49-F238E27FC236}">
                <a16:creationId xmlns:a16="http://schemas.microsoft.com/office/drawing/2014/main" id="{3E4E6A28-A8CD-46B4-92BB-0813000D860F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7491" y="3222425"/>
            <a:ext cx="1051026" cy="1029466"/>
          </a:xfrm>
          <a:prstGeom prst="rect">
            <a:avLst/>
          </a:prstGeom>
        </p:spPr>
      </p:pic>
      <p:pic>
        <p:nvPicPr>
          <p:cNvPr id="39" name="Picture 38" descr="Icon&#10;&#10;Description automatically generated">
            <a:extLst>
              <a:ext uri="{FF2B5EF4-FFF2-40B4-BE49-F238E27FC236}">
                <a16:creationId xmlns:a16="http://schemas.microsoft.com/office/drawing/2014/main" id="{172327A6-51DA-4B2E-B856-565072AD8C43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6552" y="1697044"/>
            <a:ext cx="1052996" cy="985653"/>
          </a:xfrm>
          <a:prstGeom prst="rect">
            <a:avLst/>
          </a:prstGeom>
        </p:spPr>
      </p:pic>
      <p:sp>
        <p:nvSpPr>
          <p:cNvPr id="49" name="TextBox 382">
            <a:extLst>
              <a:ext uri="{FF2B5EF4-FFF2-40B4-BE49-F238E27FC236}">
                <a16:creationId xmlns:a16="http://schemas.microsoft.com/office/drawing/2014/main" id="{66CF3E46-AFB1-40B9-8A50-64E861C9C12A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0" y="90905"/>
            <a:ext cx="9144000" cy="4712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7982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0" i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PAMCo 4 2022 Jun’21 - September’22 print data fused with September’22 iris data</a:t>
            </a:r>
            <a:endParaRPr lang="en-GB" altLang="en-US" sz="1400" b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GB" altLang="en-US" sz="1200" b="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DADEA3EC-82E7-4E9D-BD8C-AFA93BF8B151}"/>
              </a:ext>
            </a:extLst>
          </p:cNvPr>
          <p:cNvSpPr txBox="1"/>
          <p:nvPr userDrawn="1"/>
        </p:nvSpPr>
        <p:spPr>
          <a:xfrm>
            <a:off x="2347528" y="327889"/>
            <a:ext cx="444894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Data are strictly embargoed until 0</a:t>
            </a:r>
            <a:r>
              <a:rPr lang="en-GB" sz="105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0</a:t>
            </a:r>
            <a:r>
              <a:rPr lang="en-GB" sz="105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:01 on Wednesday 11</a:t>
            </a:r>
            <a:r>
              <a:rPr lang="en-GB" sz="1050" b="0" baseline="300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th</a:t>
            </a:r>
            <a:r>
              <a:rPr lang="en-GB" sz="105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 January </a:t>
            </a:r>
            <a:r>
              <a:rPr lang="en-GB" sz="105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2023</a:t>
            </a:r>
          </a:p>
        </p:txBody>
      </p:sp>
    </p:spTree>
    <p:extLst>
      <p:ext uri="{BB962C8B-B14F-4D97-AF65-F5344CB8AC3E}">
        <p14:creationId xmlns:p14="http://schemas.microsoft.com/office/powerpoint/2010/main" val="22238757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12319" y="0"/>
            <a:ext cx="9156321" cy="555526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77907" tIns="38953" rIns="77907" bIns="38953"/>
          <a:lstStyle/>
          <a:p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-14356" y="4587975"/>
            <a:ext cx="9158356" cy="555526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77907" tIns="38953" rIns="77907" bIns="38953"/>
          <a:lstStyle/>
          <a:p>
            <a:endParaRPr lang="en-US"/>
          </a:p>
        </p:txBody>
      </p:sp>
      <p:pic>
        <p:nvPicPr>
          <p:cNvPr id="9" name="Picture 8" descr="logo2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23478"/>
            <a:ext cx="1001254" cy="288032"/>
          </a:xfrm>
          <a:prstGeom prst="rect">
            <a:avLst/>
          </a:prstGeom>
        </p:spPr>
      </p:pic>
      <p:pic>
        <p:nvPicPr>
          <p:cNvPr id="10" name="Picture 9" descr="lines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438" y="3"/>
            <a:ext cx="427247" cy="492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0153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emf"/><Relationship Id="rId3" Type="http://schemas.openxmlformats.org/officeDocument/2006/relationships/image" Target="../media/image12.emf"/><Relationship Id="rId7" Type="http://schemas.openxmlformats.org/officeDocument/2006/relationships/image" Target="../media/image16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emf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emf"/><Relationship Id="rId3" Type="http://schemas.openxmlformats.org/officeDocument/2006/relationships/image" Target="../media/image19.emf"/><Relationship Id="rId7" Type="http://schemas.openxmlformats.org/officeDocument/2006/relationships/image" Target="../media/image23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emf"/><Relationship Id="rId5" Type="http://schemas.openxmlformats.org/officeDocument/2006/relationships/image" Target="../media/image21.emf"/><Relationship Id="rId4" Type="http://schemas.openxmlformats.org/officeDocument/2006/relationships/image" Target="../media/image20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emf"/><Relationship Id="rId3" Type="http://schemas.openxmlformats.org/officeDocument/2006/relationships/image" Target="../media/image26.emf"/><Relationship Id="rId7" Type="http://schemas.openxmlformats.org/officeDocument/2006/relationships/image" Target="../media/image30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emf"/><Relationship Id="rId5" Type="http://schemas.openxmlformats.org/officeDocument/2006/relationships/image" Target="../media/image28.emf"/><Relationship Id="rId4" Type="http://schemas.openxmlformats.org/officeDocument/2006/relationships/image" Target="../media/image2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7F90EC5-FCAB-87AF-9B93-5FE66B00EB6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6354763" y="3525838"/>
            <a:ext cx="777875" cy="304800"/>
          </a:xfrm>
          <a:prstGeom prst="rect">
            <a:avLst/>
          </a:prstGeom>
        </p:spPr>
      </p:pic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555526"/>
            <a:ext cx="9144000" cy="44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400" b="1">
                <a:solidFill>
                  <a:srgbClr val="5C5C5B"/>
                </a:solidFill>
                <a:latin typeface="Arial"/>
                <a:cs typeface="Arial"/>
              </a:rPr>
              <a:t>Total Market Reach of Published Media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45B704C-AA79-90BA-EB6B-B2CC6889B36C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5872163" y="1874838"/>
            <a:ext cx="609600" cy="304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0485A4E-4FF2-074D-66E1-F2D4829A56EC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5081588" y="3444875"/>
            <a:ext cx="666750" cy="3048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7BEF2DE-61F4-893F-1520-F0F2CD60A741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7739063" y="3522663"/>
            <a:ext cx="611187" cy="3048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2A54948-93BA-E809-BFDB-A0A71508EF56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1403350" y="3365500"/>
            <a:ext cx="904875" cy="46672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E13C3D7-4066-B5F9-6371-99163DDA4067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2987675" y="2644775"/>
            <a:ext cx="1476375" cy="46672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9104D14-5C95-BB45-0B2D-EC971A4DA549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7700963" y="1773238"/>
            <a:ext cx="647700" cy="298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63188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555526"/>
            <a:ext cx="9144000" cy="44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400" b="1">
                <a:solidFill>
                  <a:srgbClr val="5C5C5B"/>
                </a:solidFill>
                <a:latin typeface="Arial"/>
                <a:cs typeface="Arial"/>
              </a:rPr>
              <a:t>Total Market Reach of Newsbrands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B335F69-FD01-7CC2-75B6-541B6FCD0F13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403350" y="3365500"/>
            <a:ext cx="904875" cy="46672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CD2787D-0F55-B651-CE15-C22D2E5D42AC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987675" y="2644775"/>
            <a:ext cx="1476375" cy="46672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8B33665-B9F8-62AA-021F-9992B43D8142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5940425" y="1874838"/>
            <a:ext cx="609600" cy="304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94C8C4E-A351-ECF0-CAEC-482B66DD5B2A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5095875" y="3444875"/>
            <a:ext cx="665163" cy="3048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A2F3ECD-F8D9-79CA-6BFD-E7BD37FB8C1F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6361113" y="3525838"/>
            <a:ext cx="777875" cy="3048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6B829E6-4E44-DB5C-357E-5300AD8919AB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7739063" y="3525838"/>
            <a:ext cx="611187" cy="3048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5B88486-B2C4-88CB-6068-BB0107066592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7739063" y="1773238"/>
            <a:ext cx="647700" cy="298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43655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555526"/>
            <a:ext cx="9144000" cy="44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400" b="1">
                <a:solidFill>
                  <a:srgbClr val="5C5C5B"/>
                </a:solidFill>
                <a:latin typeface="Arial"/>
                <a:cs typeface="Arial"/>
              </a:rPr>
              <a:t>Total Market Reach of Magazines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3F32EF2-099D-FBD3-F832-93BA1A942D4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403350" y="3344863"/>
            <a:ext cx="904875" cy="46672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20E0C9A-C95A-8098-9EE1-583C6334F31A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987675" y="2644775"/>
            <a:ext cx="1476375" cy="46672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80FB7D2-F72E-05A5-C5AA-39CE7E29159D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5940425" y="1863725"/>
            <a:ext cx="609600" cy="304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536125B-5D16-B42C-8258-8D271192FDCA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5095875" y="3424238"/>
            <a:ext cx="665163" cy="3048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539F139-90B9-4647-AF30-FA41D8DE7993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6361113" y="3505200"/>
            <a:ext cx="777875" cy="3048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A50A5CC-B662-F602-1C46-89B9BE17082F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7739063" y="3505200"/>
            <a:ext cx="611187" cy="3048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673AB4B-C5DE-965A-C3EE-639963FCD974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7720013" y="1762125"/>
            <a:ext cx="647700" cy="298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6290391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7E7EB7776655348936A38F4F0085AE8" ma:contentTypeVersion="14" ma:contentTypeDescription="Create a new document." ma:contentTypeScope="" ma:versionID="d73d402dcf808a02d856076e0dfb1a1f">
  <xsd:schema xmlns:xsd="http://www.w3.org/2001/XMLSchema" xmlns:xs="http://www.w3.org/2001/XMLSchema" xmlns:p="http://schemas.microsoft.com/office/2006/metadata/properties" xmlns:ns2="b2a01d73-8935-4eb2-a87a-2289ff5b8144" xmlns:ns3="93452542-5985-4799-ad4f-b73e5edc7713" targetNamespace="http://schemas.microsoft.com/office/2006/metadata/properties" ma:root="true" ma:fieldsID="84c25da66f29ba7e15dcab15579d3ce9" ns2:_="" ns3:_="">
    <xsd:import namespace="b2a01d73-8935-4eb2-a87a-2289ff5b8144"/>
    <xsd:import namespace="93452542-5985-4799-ad4f-b73e5edc771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a01d73-8935-4eb2-a87a-2289ff5b814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3cc86f3d-b6b6-4121-b807-5ab201feca5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452542-5985-4799-ad4f-b73e5edc771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8c91ca3b-0558-46f6-9a7b-8d8ea57e0fd4}" ma:internalName="TaxCatchAll" ma:showField="CatchAllData" ma:web="93452542-5985-4799-ad4f-b73e5edc771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2a01d73-8935-4eb2-a87a-2289ff5b8144">
      <Terms xmlns="http://schemas.microsoft.com/office/infopath/2007/PartnerControls"/>
    </lcf76f155ced4ddcb4097134ff3c332f>
    <TaxCatchAll xmlns="93452542-5985-4799-ad4f-b73e5edc7713" xsi:nil="true"/>
  </documentManagement>
</p:properties>
</file>

<file path=customXml/itemProps1.xml><?xml version="1.0" encoding="utf-8"?>
<ds:datastoreItem xmlns:ds="http://schemas.openxmlformats.org/officeDocument/2006/customXml" ds:itemID="{8D7933D3-5878-4F85-BA5E-2F713CF1C23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6C62867-432F-4CB0-9831-9ED65C70AA47}">
  <ds:schemaRefs>
    <ds:schemaRef ds:uri="93452542-5985-4799-ad4f-b73e5edc7713"/>
    <ds:schemaRef ds:uri="b2a01d73-8935-4eb2-a87a-2289ff5b8144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F1DFBEFA-7582-470F-AD85-051CF50F75B1}">
  <ds:schemaRefs>
    <ds:schemaRef ds:uri="http://www.w3.org/XML/1998/namespace"/>
    <ds:schemaRef ds:uri="http://schemas.microsoft.com/office/2006/metadata/properties"/>
    <ds:schemaRef ds:uri="http://purl.org/dc/elements/1.1/"/>
    <ds:schemaRef ds:uri="http://purl.org/dc/terms/"/>
    <ds:schemaRef ds:uri="http://schemas.microsoft.com/office/2006/documentManagement/types"/>
    <ds:schemaRef ds:uri="b2a01d73-8935-4eb2-a87a-2289ff5b8144"/>
    <ds:schemaRef ds:uri="http://schemas.openxmlformats.org/package/2006/metadata/core-properties"/>
    <ds:schemaRef ds:uri="http://schemas.microsoft.com/office/infopath/2007/PartnerControls"/>
    <ds:schemaRef ds:uri="93452542-5985-4799-ad4f-b73e5edc7713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16</Words>
  <Application>Microsoft Office PowerPoint</Application>
  <PresentationFormat>On-screen Show (16:9)</PresentationFormat>
  <Paragraphs>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Calibri</vt:lpstr>
      <vt:lpstr>Arial</vt:lpstr>
      <vt:lpstr>Open Sans Condensed</vt:lpstr>
      <vt:lpstr>1_Custom Design</vt:lpstr>
      <vt:lpstr>PowerPoint Presentation</vt:lpstr>
      <vt:lpstr>PowerPoint Presentation</vt:lpstr>
      <vt:lpstr>PowerPoint Presentation</vt:lpstr>
    </vt:vector>
  </TitlesOfParts>
  <Company>Ipsos MORI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Ian Jarvis</dc:creator>
  <cp:lastModifiedBy>Alison Finch</cp:lastModifiedBy>
  <cp:revision>12</cp:revision>
  <cp:lastPrinted>2018-08-24T09:41:59Z</cp:lastPrinted>
  <dcterms:created xsi:type="dcterms:W3CDTF">2013-11-06T11:49:34Z</dcterms:created>
  <dcterms:modified xsi:type="dcterms:W3CDTF">2022-11-24T13:04:01Z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0x01010047E7EB7776655348936A38F4F0085AE8</vt:lpwstr>
  </property>
  <property fmtid="{D5CDD505-2E9C-101B-9397-08002B2CF9AE}" pid="3" name="Order">
    <vt:r8>1221000</vt:r8>
  </property>
  <property fmtid="{D5CDD505-2E9C-101B-9397-08002B2CF9AE}" pid="4" name="MediaServiceImageTags">
    <vt:lpwstr/>
  </property>
</Properties>
</file>