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78" r:id="rId5"/>
    <p:sldId id="270" r:id="rId6"/>
    <p:sldId id="271" r:id="rId7"/>
  </p:sldIdLst>
  <p:sldSz cx="9144000" cy="5143500" type="screen16x9"/>
  <p:notesSz cx="6797675" cy="9928225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Open Sans Condensed" panose="020B080603050402020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AE32BC-E263-E860-A458-DF6DD6BC2D8F}" v="19" dt="2022-11-24T10:06:08.360"/>
    <p1510:client id="{57DC581A-CA99-7407-26B2-36E0C2F67661}" v="8" dt="2022-11-24T09:52:28.5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802" y="62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font" Target="fonts/font6.fntdata"/><Relationship Id="rId23" Type="http://schemas.microsoft.com/office/2015/10/relationships/revisionInfo" Target="revisionInfo.xml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on Finch" userId="S::alison@pamco.co.uk::390fe9c6-a979-4b18-836a-75020117a9e0" providerId="AD" clId="Web-{48AE32BC-E263-E860-A458-DF6DD6BC2D8F}"/>
    <pc:docChg chg="delSld">
      <pc:chgData name="Alison Finch" userId="S::alison@pamco.co.uk::390fe9c6-a979-4b18-836a-75020117a9e0" providerId="AD" clId="Web-{48AE32BC-E263-E860-A458-DF6DD6BC2D8F}" dt="2022-11-24T10:06:08.360" v="18"/>
      <pc:docMkLst>
        <pc:docMk/>
      </pc:docMkLst>
      <pc:sldChg chg="del">
        <pc:chgData name="Alison Finch" userId="S::alison@pamco.co.uk::390fe9c6-a979-4b18-836a-75020117a9e0" providerId="AD" clId="Web-{48AE32BC-E263-E860-A458-DF6DD6BC2D8F}" dt="2022-11-24T10:05:51.313" v="10"/>
        <pc:sldMkLst>
          <pc:docMk/>
          <pc:sldMk cId="1686318808" sldId="256"/>
        </pc:sldMkLst>
      </pc:sldChg>
      <pc:sldChg chg="del">
        <pc:chgData name="Alison Finch" userId="S::alison@pamco.co.uk::390fe9c6-a979-4b18-836a-75020117a9e0" providerId="AD" clId="Web-{48AE32BC-E263-E860-A458-DF6DD6BC2D8F}" dt="2022-11-24T10:05:51.313" v="9"/>
        <pc:sldMkLst>
          <pc:docMk/>
          <pc:sldMk cId="2744365529" sldId="257"/>
        </pc:sldMkLst>
      </pc:sldChg>
      <pc:sldChg chg="del">
        <pc:chgData name="Alison Finch" userId="S::alison@pamco.co.uk::390fe9c6-a979-4b18-836a-75020117a9e0" providerId="AD" clId="Web-{48AE32BC-E263-E860-A458-DF6DD6BC2D8F}" dt="2022-11-24T10:05:51.313" v="8"/>
        <pc:sldMkLst>
          <pc:docMk/>
          <pc:sldMk cId="3177516573" sldId="258"/>
        </pc:sldMkLst>
      </pc:sldChg>
      <pc:sldChg chg="del">
        <pc:chgData name="Alison Finch" userId="S::alison@pamco.co.uk::390fe9c6-a979-4b18-836a-75020117a9e0" providerId="AD" clId="Web-{48AE32BC-E263-E860-A458-DF6DD6BC2D8F}" dt="2022-11-24T10:05:51.297" v="7"/>
        <pc:sldMkLst>
          <pc:docMk/>
          <pc:sldMk cId="1574696117" sldId="259"/>
        </pc:sldMkLst>
      </pc:sldChg>
      <pc:sldChg chg="del">
        <pc:chgData name="Alison Finch" userId="S::alison@pamco.co.uk::390fe9c6-a979-4b18-836a-75020117a9e0" providerId="AD" clId="Web-{48AE32BC-E263-E860-A458-DF6DD6BC2D8F}" dt="2022-11-24T10:05:51.297" v="6"/>
        <pc:sldMkLst>
          <pc:docMk/>
          <pc:sldMk cId="4005946298" sldId="260"/>
        </pc:sldMkLst>
      </pc:sldChg>
      <pc:sldChg chg="del">
        <pc:chgData name="Alison Finch" userId="S::alison@pamco.co.uk::390fe9c6-a979-4b18-836a-75020117a9e0" providerId="AD" clId="Web-{48AE32BC-E263-E860-A458-DF6DD6BC2D8F}" dt="2022-11-24T10:05:51.297" v="5"/>
        <pc:sldMkLst>
          <pc:docMk/>
          <pc:sldMk cId="1526290391" sldId="261"/>
        </pc:sldMkLst>
      </pc:sldChg>
      <pc:sldChg chg="del">
        <pc:chgData name="Alison Finch" userId="S::alison@pamco.co.uk::390fe9c6-a979-4b18-836a-75020117a9e0" providerId="AD" clId="Web-{48AE32BC-E263-E860-A458-DF6DD6BC2D8F}" dt="2022-11-24T10:05:51.297" v="4"/>
        <pc:sldMkLst>
          <pc:docMk/>
          <pc:sldMk cId="560725499" sldId="262"/>
        </pc:sldMkLst>
      </pc:sldChg>
      <pc:sldChg chg="del">
        <pc:chgData name="Alison Finch" userId="S::alison@pamco.co.uk::390fe9c6-a979-4b18-836a-75020117a9e0" providerId="AD" clId="Web-{48AE32BC-E263-E860-A458-DF6DD6BC2D8F}" dt="2022-11-24T10:05:51.297" v="3"/>
        <pc:sldMkLst>
          <pc:docMk/>
          <pc:sldMk cId="4000381648" sldId="263"/>
        </pc:sldMkLst>
      </pc:sldChg>
      <pc:sldChg chg="del">
        <pc:chgData name="Alison Finch" userId="S::alison@pamco.co.uk::390fe9c6-a979-4b18-836a-75020117a9e0" providerId="AD" clId="Web-{48AE32BC-E263-E860-A458-DF6DD6BC2D8F}" dt="2022-11-24T10:05:51.297" v="2"/>
        <pc:sldMkLst>
          <pc:docMk/>
          <pc:sldMk cId="147503670" sldId="264"/>
        </pc:sldMkLst>
      </pc:sldChg>
      <pc:sldChg chg="del">
        <pc:chgData name="Alison Finch" userId="S::alison@pamco.co.uk::390fe9c6-a979-4b18-836a-75020117a9e0" providerId="AD" clId="Web-{48AE32BC-E263-E860-A458-DF6DD6BC2D8F}" dt="2022-11-24T10:05:51.297" v="1"/>
        <pc:sldMkLst>
          <pc:docMk/>
          <pc:sldMk cId="1234613092" sldId="265"/>
        </pc:sldMkLst>
      </pc:sldChg>
      <pc:sldChg chg="del">
        <pc:chgData name="Alison Finch" userId="S::alison@pamco.co.uk::390fe9c6-a979-4b18-836a-75020117a9e0" providerId="AD" clId="Web-{48AE32BC-E263-E860-A458-DF6DD6BC2D8F}" dt="2022-11-24T10:05:51.297" v="0"/>
        <pc:sldMkLst>
          <pc:docMk/>
          <pc:sldMk cId="3923287778" sldId="266"/>
        </pc:sldMkLst>
      </pc:sldChg>
      <pc:sldChg chg="del">
        <pc:chgData name="Alison Finch" userId="S::alison@pamco.co.uk::390fe9c6-a979-4b18-836a-75020117a9e0" providerId="AD" clId="Web-{48AE32BC-E263-E860-A458-DF6DD6BC2D8F}" dt="2022-11-24T10:06:06.610" v="17"/>
        <pc:sldMkLst>
          <pc:docMk/>
          <pc:sldMk cId="4066643845" sldId="267"/>
        </pc:sldMkLst>
      </pc:sldChg>
      <pc:sldChg chg="del">
        <pc:chgData name="Alison Finch" userId="S::alison@pamco.co.uk::390fe9c6-a979-4b18-836a-75020117a9e0" providerId="AD" clId="Web-{48AE32BC-E263-E860-A458-DF6DD6BC2D8F}" dt="2022-11-24T10:06:08.360" v="18"/>
        <pc:sldMkLst>
          <pc:docMk/>
          <pc:sldMk cId="3037993347" sldId="268"/>
        </pc:sldMkLst>
      </pc:sldChg>
      <pc:sldChg chg="del">
        <pc:chgData name="Alison Finch" userId="S::alison@pamco.co.uk::390fe9c6-a979-4b18-836a-75020117a9e0" providerId="AD" clId="Web-{48AE32BC-E263-E860-A458-DF6DD6BC2D8F}" dt="2022-11-24T10:06:02.907" v="16"/>
        <pc:sldMkLst>
          <pc:docMk/>
          <pc:sldMk cId="3239895709" sldId="272"/>
        </pc:sldMkLst>
      </pc:sldChg>
      <pc:sldChg chg="del">
        <pc:chgData name="Alison Finch" userId="S::alison@pamco.co.uk::390fe9c6-a979-4b18-836a-75020117a9e0" providerId="AD" clId="Web-{48AE32BC-E263-E860-A458-DF6DD6BC2D8F}" dt="2022-11-24T10:06:02.907" v="14"/>
        <pc:sldMkLst>
          <pc:docMk/>
          <pc:sldMk cId="4280703977" sldId="273"/>
        </pc:sldMkLst>
      </pc:sldChg>
      <pc:sldChg chg="del">
        <pc:chgData name="Alison Finch" userId="S::alison@pamco.co.uk::390fe9c6-a979-4b18-836a-75020117a9e0" providerId="AD" clId="Web-{48AE32BC-E263-E860-A458-DF6DD6BC2D8F}" dt="2022-11-24T10:06:02.907" v="13"/>
        <pc:sldMkLst>
          <pc:docMk/>
          <pc:sldMk cId="2523737733" sldId="274"/>
        </pc:sldMkLst>
      </pc:sldChg>
      <pc:sldChg chg="del">
        <pc:chgData name="Alison Finch" userId="S::alison@pamco.co.uk::390fe9c6-a979-4b18-836a-75020117a9e0" providerId="AD" clId="Web-{48AE32BC-E263-E860-A458-DF6DD6BC2D8F}" dt="2022-11-24T10:06:02.907" v="12"/>
        <pc:sldMkLst>
          <pc:docMk/>
          <pc:sldMk cId="3444160387" sldId="275"/>
        </pc:sldMkLst>
      </pc:sldChg>
      <pc:sldChg chg="del">
        <pc:chgData name="Alison Finch" userId="S::alison@pamco.co.uk::390fe9c6-a979-4b18-836a-75020117a9e0" providerId="AD" clId="Web-{48AE32BC-E263-E860-A458-DF6DD6BC2D8F}" dt="2022-11-24T10:06:02.907" v="11"/>
        <pc:sldMkLst>
          <pc:docMk/>
          <pc:sldMk cId="2659244633" sldId="276"/>
        </pc:sldMkLst>
      </pc:sldChg>
      <pc:sldChg chg="del">
        <pc:chgData name="Alison Finch" userId="S::alison@pamco.co.uk::390fe9c6-a979-4b18-836a-75020117a9e0" providerId="AD" clId="Web-{48AE32BC-E263-E860-A458-DF6DD6BC2D8F}" dt="2022-11-24T10:06:02.907" v="15"/>
        <pc:sldMkLst>
          <pc:docMk/>
          <pc:sldMk cId="66831559" sldId="279"/>
        </pc:sldMkLst>
      </pc:sldChg>
    </pc:docChg>
  </pc:docChgLst>
  <pc:docChgLst>
    <pc:chgData name="Alison Finch" userId="S::alison@pamco.co.uk::390fe9c6-a979-4b18-836a-75020117a9e0" providerId="AD" clId="Web-{57DC581A-CA99-7407-26B2-36E0C2F67661}"/>
    <pc:docChg chg="modSld">
      <pc:chgData name="Alison Finch" userId="S::alison@pamco.co.uk::390fe9c6-a979-4b18-836a-75020117a9e0" providerId="AD" clId="Web-{57DC581A-CA99-7407-26B2-36E0C2F67661}" dt="2022-11-24T09:52:28.570" v="4" actId="20577"/>
      <pc:docMkLst>
        <pc:docMk/>
      </pc:docMkLst>
      <pc:sldChg chg="modSp">
        <pc:chgData name="Alison Finch" userId="S::alison@pamco.co.uk::390fe9c6-a979-4b18-836a-75020117a9e0" providerId="AD" clId="Web-{57DC581A-CA99-7407-26B2-36E0C2F67661}" dt="2022-11-24T09:52:28.570" v="4" actId="20577"/>
        <pc:sldMkLst>
          <pc:docMk/>
          <pc:sldMk cId="560725499" sldId="262"/>
        </pc:sldMkLst>
        <pc:spChg chg="mod">
          <ac:chgData name="Alison Finch" userId="S::alison@pamco.co.uk::390fe9c6-a979-4b18-836a-75020117a9e0" providerId="AD" clId="Web-{57DC581A-CA99-7407-26B2-36E0C2F67661}" dt="2022-11-24T09:52:28.570" v="4" actId="20577"/>
          <ac:spMkLst>
            <pc:docMk/>
            <pc:sldMk cId="560725499" sldId="262"/>
            <ac:spMk id="3" creationId="{6C7ED749-CE03-4512-9F1B-3157226A6849}"/>
          </ac:spMkLst>
        </pc:spChg>
      </pc:sldChg>
    </pc:docChg>
  </pc:docChgLst>
  <pc:docChgLst>
    <pc:chgData name="Alison Finch" userId="390fe9c6-a979-4b18-836a-75020117a9e0" providerId="ADAL" clId="{A1CE9EAD-AF9E-41EE-8179-147E6F8A1E38}"/>
    <pc:docChg chg="modMainMaster">
      <pc:chgData name="Alison Finch" userId="390fe9c6-a979-4b18-836a-75020117a9e0" providerId="ADAL" clId="{A1CE9EAD-AF9E-41EE-8179-147E6F8A1E38}" dt="2022-11-24T13:02:23.118" v="9" actId="20577"/>
      <pc:docMkLst>
        <pc:docMk/>
      </pc:docMkLst>
      <pc:sldMasterChg chg="modSldLayout">
        <pc:chgData name="Alison Finch" userId="390fe9c6-a979-4b18-836a-75020117a9e0" providerId="ADAL" clId="{A1CE9EAD-AF9E-41EE-8179-147E6F8A1E38}" dt="2022-11-24T13:02:23.118" v="9" actId="20577"/>
        <pc:sldMasterMkLst>
          <pc:docMk/>
          <pc:sldMasterMk cId="4150153511" sldId="2147483657"/>
        </pc:sldMasterMkLst>
        <pc:sldLayoutChg chg="modSp mod">
          <pc:chgData name="Alison Finch" userId="390fe9c6-a979-4b18-836a-75020117a9e0" providerId="ADAL" clId="{A1CE9EAD-AF9E-41EE-8179-147E6F8A1E38}" dt="2022-11-24T13:02:13.549" v="4" actId="20577"/>
          <pc:sldLayoutMkLst>
            <pc:docMk/>
            <pc:sldMasterMk cId="4150153511" sldId="2147483657"/>
            <pc:sldLayoutMk cId="3388010704" sldId="2147483659"/>
          </pc:sldLayoutMkLst>
          <pc:spChg chg="mod">
            <ac:chgData name="Alison Finch" userId="390fe9c6-a979-4b18-836a-75020117a9e0" providerId="ADAL" clId="{A1CE9EAD-AF9E-41EE-8179-147E6F8A1E38}" dt="2022-11-24T13:02:08.379" v="2" actId="20577"/>
            <ac:spMkLst>
              <pc:docMk/>
              <pc:sldMasterMk cId="4150153511" sldId="2147483657"/>
              <pc:sldLayoutMk cId="3388010704" sldId="2147483659"/>
              <ac:spMk id="44" creationId="{23AEEC46-373D-4F91-9FCE-6B8884673414}"/>
            </ac:spMkLst>
          </pc:spChg>
          <pc:spChg chg="mod">
            <ac:chgData name="Alison Finch" userId="390fe9c6-a979-4b18-836a-75020117a9e0" providerId="ADAL" clId="{A1CE9EAD-AF9E-41EE-8179-147E6F8A1E38}" dt="2022-11-24T13:02:13.549" v="4" actId="20577"/>
            <ac:spMkLst>
              <pc:docMk/>
              <pc:sldMasterMk cId="4150153511" sldId="2147483657"/>
              <pc:sldLayoutMk cId="3388010704" sldId="2147483659"/>
              <ac:spMk id="45" creationId="{21110551-294F-420E-84A3-D54A46CBDD45}"/>
            </ac:spMkLst>
          </pc:spChg>
        </pc:sldLayoutChg>
        <pc:sldLayoutChg chg="modSp mod">
          <pc:chgData name="Alison Finch" userId="390fe9c6-a979-4b18-836a-75020117a9e0" providerId="ADAL" clId="{A1CE9EAD-AF9E-41EE-8179-147E6F8A1E38}" dt="2022-11-24T13:02:23.118" v="9" actId="20577"/>
          <pc:sldLayoutMkLst>
            <pc:docMk/>
            <pc:sldMasterMk cId="4150153511" sldId="2147483657"/>
            <pc:sldLayoutMk cId="2223875712" sldId="2147483660"/>
          </pc:sldLayoutMkLst>
          <pc:spChg chg="mod">
            <ac:chgData name="Alison Finch" userId="390fe9c6-a979-4b18-836a-75020117a9e0" providerId="ADAL" clId="{A1CE9EAD-AF9E-41EE-8179-147E6F8A1E38}" dt="2022-11-24T13:02:19.557" v="7" actId="20577"/>
            <ac:spMkLst>
              <pc:docMk/>
              <pc:sldMasterMk cId="4150153511" sldId="2147483657"/>
              <pc:sldLayoutMk cId="2223875712" sldId="2147483660"/>
              <ac:spMk id="49" creationId="{66CF3E46-AFB1-40B9-8A50-64E861C9C12A}"/>
            </ac:spMkLst>
          </pc:spChg>
          <pc:spChg chg="mod">
            <ac:chgData name="Alison Finch" userId="390fe9c6-a979-4b18-836a-75020117a9e0" providerId="ADAL" clId="{A1CE9EAD-AF9E-41EE-8179-147E6F8A1E38}" dt="2022-11-24T13:02:23.118" v="9" actId="20577"/>
            <ac:spMkLst>
              <pc:docMk/>
              <pc:sldMasterMk cId="4150153511" sldId="2147483657"/>
              <pc:sldLayoutMk cId="2223875712" sldId="2147483660"/>
              <ac:spMk id="50" creationId="{DADEA3EC-82E7-4E9D-BD8C-AFA93BF8B151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4 2022 Jun’21 - September’22 print data fused with September’22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11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1550"/>
            <a:ext cx="2478132" cy="3878238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50" y="1203598"/>
            <a:ext cx="2351959" cy="2917746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2932961" y="3048384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162500" y="3797042"/>
            <a:ext cx="136815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30772" y="4372151"/>
            <a:ext cx="11528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891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9" name="TextBox 382">
            <a:extLst>
              <a:ext uri="{FF2B5EF4-FFF2-40B4-BE49-F238E27FC236}">
                <a16:creationId xmlns:a16="http://schemas.microsoft.com/office/drawing/2014/main" id="{66CF3E46-AFB1-40B9-8A50-64E861C9C12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0905"/>
            <a:ext cx="9144000" cy="47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4 2022 Jun’21 - September’22 print data fused with September’22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2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ADEA3EC-82E7-4E9D-BD8C-AFA93BF8B151}"/>
              </a:ext>
            </a:extLst>
          </p:cNvPr>
          <p:cNvSpPr txBox="1"/>
          <p:nvPr userDrawn="1"/>
        </p:nvSpPr>
        <p:spPr>
          <a:xfrm>
            <a:off x="2347528" y="327889"/>
            <a:ext cx="4448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11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22387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6.emf"/><Relationship Id="rId7" Type="http://schemas.openxmlformats.org/officeDocument/2006/relationships/image" Target="../media/image1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(Qualities)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664DA7-4229-21C9-37AB-58449436992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52BFD2-49C3-6459-5D9B-4C6977F95AD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30E9BD-E1C2-0AA3-4687-43F13364652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46263"/>
            <a:ext cx="609600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8BB2C1-B915-4319-3B77-6F2EE4CD5300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4288" y="3433763"/>
            <a:ext cx="668337" cy="30321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C2B7F2C-A806-06C4-E8A2-601A5F6FD28C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6988" y="3508375"/>
            <a:ext cx="781050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EDD5B2D-4761-4B00-A9FF-532E1166D3FA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72400" y="3508375"/>
            <a:ext cx="609600" cy="304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98D8CD-73BB-4009-8B69-6863009B08CE}"/>
              </a:ext>
            </a:extLst>
          </p:cNvPr>
          <p:cNvSpPr txBox="1"/>
          <p:nvPr/>
        </p:nvSpPr>
        <p:spPr>
          <a:xfrm>
            <a:off x="2205318" y="1068081"/>
            <a:ext cx="1406178" cy="591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DCCA154-82FB-FBC9-1376-379C1AD2039F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32713" y="1766888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724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(Mid Markets)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9EB516-9DCD-B5EE-005A-1806DD059F1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46A93F4-4DDA-BB33-AF03-5E996FFA76D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BDF9C3-A593-E12D-B28D-0F42E6EFFB8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2633D8-61B2-E4EE-16A5-EEBD40B2ED1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76825" y="3429000"/>
            <a:ext cx="665163" cy="3032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053352-959D-5DA4-36AA-DEE93D807ACE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53175" y="3508375"/>
            <a:ext cx="777875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38F5896-37BB-66DE-A525-157CAC5418D0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8375"/>
            <a:ext cx="611187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DCD3B57-2B6E-DCC7-EF29-D1570768158A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39063" y="176371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88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(Populars)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1203C1-93DC-2A7E-58EF-3ED3D904772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576A3B-4E08-A8BD-FF5E-3AE2BBA8846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38D07A-C8EC-810C-DBF0-AF34970EB8F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EA2AA0-55D7-8C65-D4EE-26B77C37CA1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9050" y="3429000"/>
            <a:ext cx="668338" cy="3032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F6F274-C3A5-FF78-07AF-1B77DB463C64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5875" y="3508375"/>
            <a:ext cx="779463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28D4500-4D62-3F37-07F1-5FE1C3D219A5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8375"/>
            <a:ext cx="611187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BD1641E-62D6-6FC4-12E8-F5F9FE8DCEF5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00963" y="176371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08589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C62867-432F-4CB0-9831-9ED65C70AA47}">
  <ds:schemaRefs>
    <ds:schemaRef ds:uri="93452542-5985-4799-ad4f-b73e5edc7713"/>
    <ds:schemaRef ds:uri="b2a01d73-8935-4eb2-a87a-2289ff5b814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1DFBEFA-7582-470F-AD85-051CF50F75B1}">
  <ds:schemaRefs>
    <ds:schemaRef ds:uri="http://purl.org/dc/elements/1.1/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  <ds:schemaRef ds:uri="http://schemas.microsoft.com/office/2006/documentManagement/types"/>
    <ds:schemaRef ds:uri="b2a01d73-8935-4eb2-a87a-2289ff5b8144"/>
    <ds:schemaRef ds:uri="http://schemas.microsoft.com/office/2006/metadata/properties"/>
    <ds:schemaRef ds:uri="http://schemas.openxmlformats.org/package/2006/metadata/core-properties"/>
    <ds:schemaRef ds:uri="93452542-5985-4799-ad4f-b73e5edc771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</Words>
  <Application>Microsoft Office PowerPoint</Application>
  <PresentationFormat>On-screen Show (16:9)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Open Sans Condensed</vt:lpstr>
      <vt:lpstr>Arial</vt:lpstr>
      <vt:lpstr>1_Custom Design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Alison Finch</cp:lastModifiedBy>
  <cp:revision>11</cp:revision>
  <cp:lastPrinted>2018-08-24T09:41:59Z</cp:lastPrinted>
  <dcterms:created xsi:type="dcterms:W3CDTF">2013-11-06T11:49:34Z</dcterms:created>
  <dcterms:modified xsi:type="dcterms:W3CDTF">2022-11-24T13:02:26Z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