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DC581A-CA99-7407-26B2-36E0C2F67661}" v="8" dt="2022-11-24T09:52:28.570"/>
    <p1510:client id="{AD1C9C56-E64A-8EFF-13BE-E95BFDCFB909}" v="22" dt="2022-11-24T10:01:04.8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AD1C9C56-E64A-8EFF-13BE-E95BFDCFB909}"/>
    <pc:docChg chg="addSld delSld">
      <pc:chgData name="Alison Finch" userId="S::alison@pamco.co.uk::390fe9c6-a979-4b18-836a-75020117a9e0" providerId="AD" clId="Web-{AD1C9C56-E64A-8EFF-13BE-E95BFDCFB909}" dt="2022-11-24T10:01:04.871" v="20"/>
      <pc:docMkLst>
        <pc:docMk/>
      </pc:docMkLst>
      <pc:sldChg chg="del">
        <pc:chgData name="Alison Finch" userId="S::alison@pamco.co.uk::390fe9c6-a979-4b18-836a-75020117a9e0" providerId="AD" clId="Web-{AD1C9C56-E64A-8EFF-13BE-E95BFDCFB909}" dt="2022-11-24T09:59:07.504" v="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AD1C9C56-E64A-8EFF-13BE-E95BFDCFB909}" dt="2022-11-24T10:01:04.871" v="20"/>
        <pc:sldMkLst>
          <pc:docMk/>
          <pc:sldMk cId="2744365529" sldId="257"/>
        </pc:sldMkLst>
      </pc:sldChg>
      <pc:sldChg chg="add del">
        <pc:chgData name="Alison Finch" userId="S::alison@pamco.co.uk::390fe9c6-a979-4b18-836a-75020117a9e0" providerId="AD" clId="Web-{AD1C9C56-E64A-8EFF-13BE-E95BFDCFB909}" dt="2022-11-24T09:59:37.725" v="19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AD1C9C56-E64A-8EFF-13BE-E95BFDCFB909}" dt="2022-11-24T09:59:28.568" v="13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AD1C9C56-E64A-8EFF-13BE-E95BFDCFB909}" dt="2022-11-24T09:59:30.271" v="1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AD1C9C56-E64A-8EFF-13BE-E95BFDCFB909}" dt="2022-11-24T09:59:31.646" v="15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AD1C9C56-E64A-8EFF-13BE-E95BFDCFB909}" dt="2022-11-24T09:59:33.068" v="16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AD1C9C56-E64A-8EFF-13BE-E95BFDCFB909}" dt="2022-11-24T09:59:10.630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AD1C9C56-E64A-8EFF-13BE-E95BFDCFB909}" dt="2022-11-24T09:59:12.598" v="2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AD1C9C56-E64A-8EFF-13BE-E95BFDCFB909}" dt="2022-11-24T09:59:13.599" v="3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AD1C9C56-E64A-8EFF-13BE-E95BFDCFB909}" dt="2022-11-24T09:59:14.333" v="4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AD1C9C56-E64A-8EFF-13BE-E95BFDCFB909}" dt="2022-11-24T09:59:15.427" v="6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AD1C9C56-E64A-8EFF-13BE-E95BFDCFB909}" dt="2022-11-24T09:59:16.395" v="7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AD1C9C56-E64A-8EFF-13BE-E95BFDCFB909}" dt="2022-11-24T09:59:17.442" v="8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AD1C9C56-E64A-8EFF-13BE-E95BFDCFB909}" dt="2022-11-24T09:59:19.427" v="10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AD1C9C56-E64A-8EFF-13BE-E95BFDCFB909}" dt="2022-11-24T09:59:20.411" v="11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AD1C9C56-E64A-8EFF-13BE-E95BFDCFB909}" dt="2022-11-24T09:59:21.552" v="12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AD1C9C56-E64A-8EFF-13BE-E95BFDCFB909}" dt="2022-11-24T09:59:34.193" v="17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AD1C9C56-E64A-8EFF-13BE-E95BFDCFB909}" dt="2022-11-24T09:59:14.911" v="5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AD1C9C56-E64A-8EFF-13BE-E95BFDCFB909}" dt="2022-11-24T09:59:18.411" v="9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E3D7F453-D1DB-4747-A202-3C1020FED04B}"/>
    <pc:docChg chg="modMainMaster">
      <pc:chgData name="Alison Finch" userId="390fe9c6-a979-4b18-836a-75020117a9e0" providerId="ADAL" clId="{E3D7F453-D1DB-4747-A202-3C1020FED04B}" dt="2022-11-24T13:01:30.397" v="9" actId="20577"/>
      <pc:docMkLst>
        <pc:docMk/>
      </pc:docMkLst>
      <pc:sldMasterChg chg="modSldLayout">
        <pc:chgData name="Alison Finch" userId="390fe9c6-a979-4b18-836a-75020117a9e0" providerId="ADAL" clId="{E3D7F453-D1DB-4747-A202-3C1020FED04B}" dt="2022-11-24T13:01:30.397" v="9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E3D7F453-D1DB-4747-A202-3C1020FED04B}" dt="2022-11-24T13:01:30.397" v="9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E3D7F453-D1DB-4747-A202-3C1020FED04B}" dt="2022-11-24T13:01:27.069" v="7" actId="20577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E3D7F453-D1DB-4747-A202-3C1020FED04B}" dt="2022-11-24T13:01:30.397" v="9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E3D7F453-D1DB-4747-A202-3C1020FED04B}" dt="2022-11-24T13:01:20.264" v="4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E3D7F453-D1DB-4747-A202-3C1020FED04B}" dt="2022-11-24T13:01:15.283" v="2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E3D7F453-D1DB-4747-A202-3C1020FED04B}" dt="2022-11-24T13:01:20.264" v="4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  <pc:docChgLst>
    <pc:chgData name="Alison Finch" userId="S::alison@pamco.co.uk::390fe9c6-a979-4b18-836a-75020117a9e0" providerId="AD" clId="Web-{57DC581A-CA99-7407-26B2-36E0C2F67661}"/>
    <pc:docChg chg="modSld">
      <pc:chgData name="Alison Finch" userId="S::alison@pamco.co.uk::390fe9c6-a979-4b18-836a-75020117a9e0" providerId="AD" clId="Web-{57DC581A-CA99-7407-26B2-36E0C2F67661}" dt="2022-11-24T09:52:28.570" v="4" actId="20577"/>
      <pc:docMkLst>
        <pc:docMk/>
      </pc:docMkLst>
      <pc:sldChg chg="modSp">
        <pc:chgData name="Alison Finch" userId="S::alison@pamco.co.uk::390fe9c6-a979-4b18-836a-75020117a9e0" providerId="AD" clId="Web-{57DC581A-CA99-7407-26B2-36E0C2F67661}" dt="2022-11-24T09:52:28.570" v="4" actId="20577"/>
        <pc:sldMkLst>
          <pc:docMk/>
          <pc:sldMk cId="560725499" sldId="262"/>
        </pc:sldMkLst>
        <pc:spChg chg="mod">
          <ac:chgData name="Alison Finch" userId="S::alison@pamco.co.uk::390fe9c6-a979-4b18-836a-75020117a9e0" providerId="AD" clId="Web-{57DC581A-CA99-7407-26B2-36E0C2F67661}" dt="2022-11-24T09:52:28.570" v="4" actId="20577"/>
          <ac:spMkLst>
            <pc:docMk/>
            <pc:sldMk cId="560725499" sldId="262"/>
            <ac:spMk id="3" creationId="{6C7ED749-CE03-4512-9F1B-3157226A684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7452320" y="1897153"/>
            <a:ext cx="1152128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7734503" y="3472882"/>
            <a:ext cx="64807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5796136" y="3578533"/>
            <a:ext cx="576064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D1B91B-944D-A748-1CE9-30B21B6C81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6450"/>
            <a:ext cx="904875" cy="466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661DC5-CD39-033D-AC2C-76E37681D23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504AC2-321C-A1F9-385E-C9D6C2C8EC4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22963" y="1874838"/>
            <a:ext cx="609600" cy="304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BB3449-15A3-05D1-BBF8-80AAFD73F26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6825" y="3425825"/>
            <a:ext cx="663575" cy="304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FD97CB8-F0BF-8E53-D89D-6647169579D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473450"/>
            <a:ext cx="779463" cy="304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AB2319-F0AA-8AE4-2EAD-005B9A55830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1763" y="3546475"/>
            <a:ext cx="608012" cy="3032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AFC750-2694-3B6E-BC26-93A3B22CC32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858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3802AF-EB0D-2B8B-B599-F8D595B95D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E2001C-94A1-2B2B-B80B-A5C9A661D95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D1CF58-EF6A-4805-0D1B-94F9E49DB74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994AC4-6E09-53F2-8776-04C02131A11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7775" y="3429000"/>
            <a:ext cx="661988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FEC665-114E-665C-3463-8D4AC85BC1C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40475" y="3519488"/>
            <a:ext cx="781050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DCCD9B-2197-EF3C-A093-9194240163A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19488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0ED17A-564B-C698-5AC8-2B2577DA2B0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748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 dirty="0" err="1">
                <a:solidFill>
                  <a:srgbClr val="5C5C5B"/>
                </a:solidFill>
                <a:latin typeface="Arial"/>
                <a:cs typeface="Arial"/>
              </a:rPr>
              <a:t>Newsbrands</a:t>
            </a:r>
            <a:r>
              <a:rPr lang="en-GB" altLang="en-US" sz="2400" b="1" dirty="0">
                <a:solidFill>
                  <a:srgbClr val="5C5C5B"/>
                </a:solidFill>
                <a:latin typeface="Arial"/>
                <a:cs typeface="Arial"/>
              </a:rPr>
              <a:t> (</a:t>
            </a:r>
            <a:r>
              <a:rPr lang="en-GB" altLang="en-US" sz="2400" b="1" dirty="0" err="1">
                <a:solidFill>
                  <a:srgbClr val="5C5C5B"/>
                </a:solidFill>
                <a:latin typeface="Arial"/>
                <a:cs typeface="Arial"/>
              </a:rPr>
              <a:t>Populars</a:t>
            </a:r>
            <a:r>
              <a:rPr lang="en-GB" altLang="en-US" sz="2400" b="1" dirty="0">
                <a:solidFill>
                  <a:srgbClr val="5C5C5B"/>
                </a:solidFill>
                <a:latin typeface="Arial"/>
                <a:cs typeface="Arial"/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D51B20-BCEF-0BE4-265A-38689A1E4B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B8D39A-55BD-EB93-B499-76665D4E4ED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D3753F-AB1A-9957-CCBE-DFBB2E11866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3B32C-05C3-4771-C85F-75CED8A344B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5238" y="3430588"/>
            <a:ext cx="665162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1C3C50-47B7-698C-01B2-C54E2DB29FF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9963"/>
            <a:ext cx="781050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7D1DEC-886C-779D-D898-3116258B274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3350" y="3509963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97D8E6-7113-B094-7C35-683711685BB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2075" y="176530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b2a01d73-8935-4eb2-a87a-2289ff5b8144"/>
    <ds:schemaRef ds:uri="http://www.w3.org/XML/1998/namespace"/>
    <ds:schemaRef ds:uri="http://purl.org/dc/dcmitype/"/>
    <ds:schemaRef ds:uri="http://schemas.microsoft.com/office/infopath/2007/PartnerControls"/>
    <ds:schemaRef ds:uri="93452542-5985-4799-ad4f-b73e5edc771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Open Sans Condensed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17</cp:revision>
  <cp:lastPrinted>2018-08-24T09:41:59Z</cp:lastPrinted>
  <dcterms:created xsi:type="dcterms:W3CDTF">2013-11-06T11:49:34Z</dcterms:created>
  <dcterms:modified xsi:type="dcterms:W3CDTF">2022-11-24T13:01:33Z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