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3" r:id="rId6"/>
    <p:sldId id="264" r:id="rId7"/>
    <p:sldId id="265" r:id="rId8"/>
    <p:sldId id="266" r:id="rId9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 Condensed" panose="020B080603050402020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DC581A-CA99-7407-26B2-36E0C2F67661}" v="8" dt="2022-11-24T09:52:28.570"/>
    <p1510:client id="{7FFA9AE3-6DAF-78F4-0308-99135FA241B9}" v="17" dt="2022-11-24T10:04:09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6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57DC581A-CA99-7407-26B2-36E0C2F67661}"/>
    <pc:docChg chg="modSld">
      <pc:chgData name="Alison Finch" userId="S::alison@pamco.co.uk::390fe9c6-a979-4b18-836a-75020117a9e0" providerId="AD" clId="Web-{57DC581A-CA99-7407-26B2-36E0C2F67661}" dt="2022-11-24T09:52:28.570" v="4" actId="20577"/>
      <pc:docMkLst>
        <pc:docMk/>
      </pc:docMkLst>
      <pc:sldChg chg="modSp">
        <pc:chgData name="Alison Finch" userId="S::alison@pamco.co.uk::390fe9c6-a979-4b18-836a-75020117a9e0" providerId="AD" clId="Web-{57DC581A-CA99-7407-26B2-36E0C2F67661}" dt="2022-11-24T09:52:28.570" v="4" actId="20577"/>
        <pc:sldMkLst>
          <pc:docMk/>
          <pc:sldMk cId="560725499" sldId="262"/>
        </pc:sldMkLst>
        <pc:spChg chg="mod">
          <ac:chgData name="Alison Finch" userId="S::alison@pamco.co.uk::390fe9c6-a979-4b18-836a-75020117a9e0" providerId="AD" clId="Web-{57DC581A-CA99-7407-26B2-36E0C2F67661}" dt="2022-11-24T09:52:28.570" v="4" actId="20577"/>
          <ac:spMkLst>
            <pc:docMk/>
            <pc:sldMk cId="560725499" sldId="262"/>
            <ac:spMk id="3" creationId="{6C7ED749-CE03-4512-9F1B-3157226A6849}"/>
          </ac:spMkLst>
        </pc:spChg>
      </pc:sldChg>
    </pc:docChg>
  </pc:docChgLst>
  <pc:docChgLst>
    <pc:chgData name="Alison Finch" userId="S::alison@pamco.co.uk::390fe9c6-a979-4b18-836a-75020117a9e0" providerId="AD" clId="Web-{7FFA9AE3-6DAF-78F4-0308-99135FA241B9}"/>
    <pc:docChg chg="delSld">
      <pc:chgData name="Alison Finch" userId="S::alison@pamco.co.uk::390fe9c6-a979-4b18-836a-75020117a9e0" providerId="AD" clId="Web-{7FFA9AE3-6DAF-78F4-0308-99135FA241B9}" dt="2022-11-24T10:04:09.320" v="16"/>
      <pc:docMkLst>
        <pc:docMk/>
      </pc:docMkLst>
      <pc:sldChg chg="del">
        <pc:chgData name="Alison Finch" userId="S::alison@pamco.co.uk::390fe9c6-a979-4b18-836a-75020117a9e0" providerId="AD" clId="Web-{7FFA9AE3-6DAF-78F4-0308-99135FA241B9}" dt="2022-11-24T10:03:41.413" v="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7FFA9AE3-6DAF-78F4-0308-99135FA241B9}" dt="2022-11-24T10:03:42.819" v="1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7FFA9AE3-6DAF-78F4-0308-99135FA241B9}" dt="2022-11-24T10:03:44.163" v="2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7FFA9AE3-6DAF-78F4-0308-99135FA241B9}" dt="2022-11-24T10:03:45.694" v="3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7FFA9AE3-6DAF-78F4-0308-99135FA241B9}" dt="2022-11-24T10:03:46.929" v="4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7FFA9AE3-6DAF-78F4-0308-99135FA241B9}" dt="2022-11-24T10:04:09.320" v="16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7FFA9AE3-6DAF-78F4-0308-99135FA241B9}" dt="2022-11-24T10:03:51.554" v="5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7FFA9AE3-6DAF-78F4-0308-99135FA241B9}" dt="2022-11-24T10:03:52.476" v="6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7FFA9AE3-6DAF-78F4-0308-99135FA241B9}" dt="2022-11-24T10:03:53.882" v="8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7FFA9AE3-6DAF-78F4-0308-99135FA241B9}" dt="2022-11-24T10:03:54.648" v="9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7FFA9AE3-6DAF-78F4-0308-99135FA241B9}" dt="2022-11-24T10:03:55.257" v="10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7FFA9AE3-6DAF-78F4-0308-99135FA241B9}" dt="2022-11-24T10:03:56.882" v="12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7FFA9AE3-6DAF-78F4-0308-99135FA241B9}" dt="2022-11-24T10:03:59.288" v="13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7FFA9AE3-6DAF-78F4-0308-99135FA241B9}" dt="2022-11-24T10:04:02.835" v="15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7FFA9AE3-6DAF-78F4-0308-99135FA241B9}" dt="2022-11-24T10:04:01.835" v="14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7FFA9AE3-6DAF-78F4-0308-99135FA241B9}" dt="2022-11-24T10:03:53.241" v="7"/>
        <pc:sldMkLst>
          <pc:docMk/>
          <pc:sldMk cId="1891724650" sldId="278"/>
        </pc:sldMkLst>
      </pc:sldChg>
      <pc:sldChg chg="del">
        <pc:chgData name="Alison Finch" userId="S::alison@pamco.co.uk::390fe9c6-a979-4b18-836a-75020117a9e0" providerId="AD" clId="Web-{7FFA9AE3-6DAF-78F4-0308-99135FA241B9}" dt="2022-11-24T10:03:55.944" v="11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E70ACC98-DD34-4086-9F21-CF7D3C5D880B}"/>
    <pc:docChg chg="modMainMaster">
      <pc:chgData name="Alison Finch" userId="390fe9c6-a979-4b18-836a-75020117a9e0" providerId="ADAL" clId="{E70ACC98-DD34-4086-9F21-CF7D3C5D880B}" dt="2022-11-24T12:59:20.870" v="11" actId="20577"/>
      <pc:docMkLst>
        <pc:docMk/>
      </pc:docMkLst>
      <pc:sldMasterChg chg="modSldLayout">
        <pc:chgData name="Alison Finch" userId="390fe9c6-a979-4b18-836a-75020117a9e0" providerId="ADAL" clId="{E70ACC98-DD34-4086-9F21-CF7D3C5D880B}" dt="2022-11-24T12:59:20.870" v="11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E70ACC98-DD34-4086-9F21-CF7D3C5D880B}" dt="2022-11-24T12:59:14.285" v="9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E70ACC98-DD34-4086-9F21-CF7D3C5D880B}" dt="2022-11-24T12:59:09.917" v="7" actId="20577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E70ACC98-DD34-4086-9F21-CF7D3C5D880B}" dt="2022-11-24T12:59:14.285" v="9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E70ACC98-DD34-4086-9F21-CF7D3C5D880B}" dt="2022-11-24T12:59:20.870" v="11" actId="20577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E70ACC98-DD34-4086-9F21-CF7D3C5D880B}" dt="2022-11-24T12:56:11.807" v="4" actId="20577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E70ACC98-DD34-4086-9F21-CF7D3C5D880B}" dt="2022-11-24T12:59:20.870" v="11" actId="20577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2022 Jun’21 -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4 </a:t>
            </a:r>
            <a:r>
              <a:rPr lang="en-US" sz="1400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2022 Jun’21 </a:t>
            </a: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September’22 print data fused with September’22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11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January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5.emf"/><Relationship Id="rId7" Type="http://schemas.openxmlformats.org/officeDocument/2006/relationships/image" Target="../media/image28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0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0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9.emf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8344D6-0FE6-2CB6-C5D7-596B8521970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3691BE-B23B-BF22-23BA-5ED63A5037C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AC7B21-836C-B024-03FB-418126C4427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8941C9-B423-6C55-0E81-33F5689D8C4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0000" y="3429000"/>
            <a:ext cx="669925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54D1DA-E988-8A7E-7A2A-B635BBA44DA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81050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2159C4-4540-EF78-6785-C25B2D6F1BD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7ED749-CE03-4512-9F1B-3157226A6849}"/>
              </a:ext>
            </a:extLst>
          </p:cNvPr>
          <p:cNvSpPr txBox="1"/>
          <p:nvPr/>
        </p:nvSpPr>
        <p:spPr>
          <a:xfrm>
            <a:off x="7740352" y="1801893"/>
            <a:ext cx="673100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800" b="1" dirty="0">
                <a:solidFill>
                  <a:srgbClr val="CA2477"/>
                </a:solidFill>
                <a:latin typeface="Arial"/>
                <a:cs typeface="Arial"/>
              </a:rPr>
              <a:t>44</a:t>
            </a:r>
            <a:r>
              <a:rPr lang="en-GB" sz="1800" b="1" i="0" u="none" strike="noStrike" dirty="0">
                <a:solidFill>
                  <a:srgbClr val="CA2477"/>
                </a:solidFill>
                <a:effectLst/>
                <a:latin typeface="Arial"/>
                <a:cs typeface="Arial"/>
              </a:rPr>
              <a:t>%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4A28F8-84F4-BD30-9A98-B51701010E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45B458-7B4C-8DD0-FF79-93672237217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FA1619-B785-0447-CE26-5BC2C0BF3ED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3E8A1F-E441-B33D-5967-F25943F1E77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4763" y="3430588"/>
            <a:ext cx="669925" cy="30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EC4D2D-434F-5E28-05EF-AFBB6CAB9B6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7938" y="3509963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6527B8-0A51-DD23-A107-F0638089F88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9963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69E24CF-2AC5-85ED-5B6D-08782322C2B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8002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B96926-11DD-21D2-88A5-822CFA1C89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5087CE-F898-B65B-264A-95F003EF345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01B5ED-D0E8-154F-FAE6-3BDE6990A6E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65813" y="1865313"/>
            <a:ext cx="611187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124F3E-DC64-2CDD-8A83-FA451222EC8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57775" y="3429000"/>
            <a:ext cx="665163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C1FBD0-2FB4-34A8-5BD1-F43942EEEDE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2700" y="3508375"/>
            <a:ext cx="779463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9DD635-52FF-B17C-BFA7-6885D9869FF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0338" y="3506788"/>
            <a:ext cx="608012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7C38DB-FFD9-4E31-4107-591DDE386CC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99375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908A90-1855-9B5B-0EDA-0A3659C36B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48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06AC1E-C18C-DF3E-8E02-E25B49136CD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524155-558A-E6B3-176E-06C6B9C5772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7309CB-267D-BC82-B98D-085756805CD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32375" y="3430588"/>
            <a:ext cx="666750" cy="30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E997E9-1A8D-4AD4-5C14-A9E63727A17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30950" y="3509963"/>
            <a:ext cx="779463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3989C8-1F3A-FF39-6A6A-CBBEFA0E7EC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9963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A2E3D50-20CF-5F6A-F835-6E53E7FB753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9546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0910EE-7800-4D6E-DF21-47AA78C1C2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48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A5C951-0B7E-1D42-1F4C-C8964EAA555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23D888-BB9F-A85B-CCA1-E879437E769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32375" y="3430588"/>
            <a:ext cx="666750" cy="30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A88132-DC59-48E2-A9D6-7DCCF7C1E52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330950" y="3513138"/>
            <a:ext cx="779463" cy="304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B5E8E5-766D-0DD0-F43C-430F109451B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739063" y="3513138"/>
            <a:ext cx="611187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D0E0D6-9E28-0471-EB0B-7D60F8847C4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176847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DFBEFA-7582-470F-AD85-051CF50F75B1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93452542-5985-4799-ad4f-b73e5edc7713"/>
    <ds:schemaRef ds:uri="http://purl.org/dc/terms/"/>
    <ds:schemaRef ds:uri="b2a01d73-8935-4eb2-a87a-2289ff5b8144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</Words>
  <Application>Microsoft Office PowerPoint</Application>
  <PresentationFormat>On-screen Show (16:9)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Alison Finch</cp:lastModifiedBy>
  <cp:revision>14</cp:revision>
  <cp:lastPrinted>2018-08-24T09:41:59Z</cp:lastPrinted>
  <dcterms:created xsi:type="dcterms:W3CDTF">2013-11-06T11:49:34Z</dcterms:created>
  <dcterms:modified xsi:type="dcterms:W3CDTF">2022-11-24T12:59:30Z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