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67" r:id="rId5"/>
    <p:sldId id="268" r:id="rId6"/>
    <p:sldId id="272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80603050402020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913AA2-7F75-B8C9-F650-8632EDBAD26C}" v="19" dt="2022-11-24T10:05:11.691"/>
    <p1510:client id="{57DC581A-CA99-7407-26B2-36E0C2F67661}" v="8" dt="2022-11-24T09:52:28.5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6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29913AA2-7F75-B8C9-F650-8632EDBAD26C}"/>
    <pc:docChg chg="delSld">
      <pc:chgData name="Alison Finch" userId="S::alison@pamco.co.uk::390fe9c6-a979-4b18-836a-75020117a9e0" providerId="AD" clId="Web-{29913AA2-7F75-B8C9-F650-8632EDBAD26C}" dt="2022-11-24T10:05:11.691" v="18"/>
      <pc:docMkLst>
        <pc:docMk/>
      </pc:docMkLst>
      <pc:sldChg chg="del">
        <pc:chgData name="Alison Finch" userId="S::alison@pamco.co.uk::390fe9c6-a979-4b18-836a-75020117a9e0" providerId="AD" clId="Web-{29913AA2-7F75-B8C9-F650-8632EDBAD26C}" dt="2022-11-24T10:04:56.550" v="10"/>
        <pc:sldMkLst>
          <pc:docMk/>
          <pc:sldMk cId="1686318808" sldId="256"/>
        </pc:sldMkLst>
      </pc:sldChg>
      <pc:sldChg chg="del">
        <pc:chgData name="Alison Finch" userId="S::alison@pamco.co.uk::390fe9c6-a979-4b18-836a-75020117a9e0" providerId="AD" clId="Web-{29913AA2-7F75-B8C9-F650-8632EDBAD26C}" dt="2022-11-24T10:04:56.550" v="9"/>
        <pc:sldMkLst>
          <pc:docMk/>
          <pc:sldMk cId="2744365529" sldId="257"/>
        </pc:sldMkLst>
      </pc:sldChg>
      <pc:sldChg chg="del">
        <pc:chgData name="Alison Finch" userId="S::alison@pamco.co.uk::390fe9c6-a979-4b18-836a-75020117a9e0" providerId="AD" clId="Web-{29913AA2-7F75-B8C9-F650-8632EDBAD26C}" dt="2022-11-24T10:04:56.550" v="8"/>
        <pc:sldMkLst>
          <pc:docMk/>
          <pc:sldMk cId="3177516573" sldId="258"/>
        </pc:sldMkLst>
      </pc:sldChg>
      <pc:sldChg chg="del">
        <pc:chgData name="Alison Finch" userId="S::alison@pamco.co.uk::390fe9c6-a979-4b18-836a-75020117a9e0" providerId="AD" clId="Web-{29913AA2-7F75-B8C9-F650-8632EDBAD26C}" dt="2022-11-24T10:04:56.550" v="7"/>
        <pc:sldMkLst>
          <pc:docMk/>
          <pc:sldMk cId="1574696117" sldId="259"/>
        </pc:sldMkLst>
      </pc:sldChg>
      <pc:sldChg chg="del">
        <pc:chgData name="Alison Finch" userId="S::alison@pamco.co.uk::390fe9c6-a979-4b18-836a-75020117a9e0" providerId="AD" clId="Web-{29913AA2-7F75-B8C9-F650-8632EDBAD26C}" dt="2022-11-24T10:04:56.550" v="6"/>
        <pc:sldMkLst>
          <pc:docMk/>
          <pc:sldMk cId="4005946298" sldId="260"/>
        </pc:sldMkLst>
      </pc:sldChg>
      <pc:sldChg chg="del">
        <pc:chgData name="Alison Finch" userId="S::alison@pamco.co.uk::390fe9c6-a979-4b18-836a-75020117a9e0" providerId="AD" clId="Web-{29913AA2-7F75-B8C9-F650-8632EDBAD26C}" dt="2022-11-24T10:04:56.535" v="5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29913AA2-7F75-B8C9-F650-8632EDBAD26C}" dt="2022-11-24T10:04:56.535" v="4"/>
        <pc:sldMkLst>
          <pc:docMk/>
          <pc:sldMk cId="560725499" sldId="262"/>
        </pc:sldMkLst>
      </pc:sldChg>
      <pc:sldChg chg="del">
        <pc:chgData name="Alison Finch" userId="S::alison@pamco.co.uk::390fe9c6-a979-4b18-836a-75020117a9e0" providerId="AD" clId="Web-{29913AA2-7F75-B8C9-F650-8632EDBAD26C}" dt="2022-11-24T10:04:56.535" v="3"/>
        <pc:sldMkLst>
          <pc:docMk/>
          <pc:sldMk cId="4000381648" sldId="263"/>
        </pc:sldMkLst>
      </pc:sldChg>
      <pc:sldChg chg="del">
        <pc:chgData name="Alison Finch" userId="S::alison@pamco.co.uk::390fe9c6-a979-4b18-836a-75020117a9e0" providerId="AD" clId="Web-{29913AA2-7F75-B8C9-F650-8632EDBAD26C}" dt="2022-11-24T10:04:56.535" v="2"/>
        <pc:sldMkLst>
          <pc:docMk/>
          <pc:sldMk cId="147503670" sldId="264"/>
        </pc:sldMkLst>
      </pc:sldChg>
      <pc:sldChg chg="del">
        <pc:chgData name="Alison Finch" userId="S::alison@pamco.co.uk::390fe9c6-a979-4b18-836a-75020117a9e0" providerId="AD" clId="Web-{29913AA2-7F75-B8C9-F650-8632EDBAD26C}" dt="2022-11-24T10:04:56.535" v="1"/>
        <pc:sldMkLst>
          <pc:docMk/>
          <pc:sldMk cId="1234613092" sldId="265"/>
        </pc:sldMkLst>
      </pc:sldChg>
      <pc:sldChg chg="del">
        <pc:chgData name="Alison Finch" userId="S::alison@pamco.co.uk::390fe9c6-a979-4b18-836a-75020117a9e0" providerId="AD" clId="Web-{29913AA2-7F75-B8C9-F650-8632EDBAD26C}" dt="2022-11-24T10:04:56.535" v="0"/>
        <pc:sldMkLst>
          <pc:docMk/>
          <pc:sldMk cId="3923287778" sldId="266"/>
        </pc:sldMkLst>
      </pc:sldChg>
      <pc:sldChg chg="del">
        <pc:chgData name="Alison Finch" userId="S::alison@pamco.co.uk::390fe9c6-a979-4b18-836a-75020117a9e0" providerId="AD" clId="Web-{29913AA2-7F75-B8C9-F650-8632EDBAD26C}" dt="2022-11-24T10:05:06.957" v="12"/>
        <pc:sldMkLst>
          <pc:docMk/>
          <pc:sldMk cId="1219388667" sldId="270"/>
        </pc:sldMkLst>
      </pc:sldChg>
      <pc:sldChg chg="del">
        <pc:chgData name="Alison Finch" userId="S::alison@pamco.co.uk::390fe9c6-a979-4b18-836a-75020117a9e0" providerId="AD" clId="Web-{29913AA2-7F75-B8C9-F650-8632EDBAD26C}" dt="2022-11-24T10:05:08.207" v="13"/>
        <pc:sldMkLst>
          <pc:docMk/>
          <pc:sldMk cId="4019085899" sldId="271"/>
        </pc:sldMkLst>
      </pc:sldChg>
      <pc:sldChg chg="del">
        <pc:chgData name="Alison Finch" userId="S::alison@pamco.co.uk::390fe9c6-a979-4b18-836a-75020117a9e0" providerId="AD" clId="Web-{29913AA2-7F75-B8C9-F650-8632EDBAD26C}" dt="2022-11-24T10:05:11.691" v="17"/>
        <pc:sldMkLst>
          <pc:docMk/>
          <pc:sldMk cId="4280703977" sldId="273"/>
        </pc:sldMkLst>
      </pc:sldChg>
      <pc:sldChg chg="del">
        <pc:chgData name="Alison Finch" userId="S::alison@pamco.co.uk::390fe9c6-a979-4b18-836a-75020117a9e0" providerId="AD" clId="Web-{29913AA2-7F75-B8C9-F650-8632EDBAD26C}" dt="2022-11-24T10:05:11.691" v="16"/>
        <pc:sldMkLst>
          <pc:docMk/>
          <pc:sldMk cId="2523737733" sldId="274"/>
        </pc:sldMkLst>
      </pc:sldChg>
      <pc:sldChg chg="del">
        <pc:chgData name="Alison Finch" userId="S::alison@pamco.co.uk::390fe9c6-a979-4b18-836a-75020117a9e0" providerId="AD" clId="Web-{29913AA2-7F75-B8C9-F650-8632EDBAD26C}" dt="2022-11-24T10:05:11.691" v="15"/>
        <pc:sldMkLst>
          <pc:docMk/>
          <pc:sldMk cId="3444160387" sldId="275"/>
        </pc:sldMkLst>
      </pc:sldChg>
      <pc:sldChg chg="del">
        <pc:chgData name="Alison Finch" userId="S::alison@pamco.co.uk::390fe9c6-a979-4b18-836a-75020117a9e0" providerId="AD" clId="Web-{29913AA2-7F75-B8C9-F650-8632EDBAD26C}" dt="2022-11-24T10:05:11.691" v="14"/>
        <pc:sldMkLst>
          <pc:docMk/>
          <pc:sldMk cId="2659244633" sldId="276"/>
        </pc:sldMkLst>
      </pc:sldChg>
      <pc:sldChg chg="del">
        <pc:chgData name="Alison Finch" userId="S::alison@pamco.co.uk::390fe9c6-a979-4b18-836a-75020117a9e0" providerId="AD" clId="Web-{29913AA2-7F75-B8C9-F650-8632EDBAD26C}" dt="2022-11-24T10:05:05.379" v="11"/>
        <pc:sldMkLst>
          <pc:docMk/>
          <pc:sldMk cId="1891724650" sldId="278"/>
        </pc:sldMkLst>
      </pc:sldChg>
      <pc:sldChg chg="del">
        <pc:chgData name="Alison Finch" userId="S::alison@pamco.co.uk::390fe9c6-a979-4b18-836a-75020117a9e0" providerId="AD" clId="Web-{29913AA2-7F75-B8C9-F650-8632EDBAD26C}" dt="2022-11-24T10:05:11.691" v="18"/>
        <pc:sldMkLst>
          <pc:docMk/>
          <pc:sldMk cId="66831559" sldId="279"/>
        </pc:sldMkLst>
      </pc:sldChg>
    </pc:docChg>
  </pc:docChgLst>
  <pc:docChgLst>
    <pc:chgData name="Alison Finch" userId="390fe9c6-a979-4b18-836a-75020117a9e0" providerId="ADAL" clId="{BC827DF9-8A60-4AD2-AC21-971A8D5134DB}"/>
    <pc:docChg chg="modMainMaster">
      <pc:chgData name="Alison Finch" userId="390fe9c6-a979-4b18-836a-75020117a9e0" providerId="ADAL" clId="{BC827DF9-8A60-4AD2-AC21-971A8D5134DB}" dt="2022-11-24T13:04:38.540" v="9" actId="20577"/>
      <pc:docMkLst>
        <pc:docMk/>
      </pc:docMkLst>
      <pc:sldMasterChg chg="modSldLayout">
        <pc:chgData name="Alison Finch" userId="390fe9c6-a979-4b18-836a-75020117a9e0" providerId="ADAL" clId="{BC827DF9-8A60-4AD2-AC21-971A8D5134DB}" dt="2022-11-24T13:04:38.540" v="9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BC827DF9-8A60-4AD2-AC21-971A8D5134DB}" dt="2022-11-24T13:04:31.486" v="4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BC827DF9-8A60-4AD2-AC21-971A8D5134DB}" dt="2022-11-24T13:04:27.474" v="2" actId="20577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BC827DF9-8A60-4AD2-AC21-971A8D5134DB}" dt="2022-11-24T13:04:31.486" v="4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BC827DF9-8A60-4AD2-AC21-971A8D5134DB}" dt="2022-11-24T13:04:38.540" v="9" actId="20577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BC827DF9-8A60-4AD2-AC21-971A8D5134DB}" dt="2022-11-24T13:04:35.091" v="7" actId="20577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BC827DF9-8A60-4AD2-AC21-971A8D5134DB}" dt="2022-11-24T13:04:38.540" v="9" actId="20577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  <pc:docChgLst>
    <pc:chgData name="Alison Finch" userId="S::alison@pamco.co.uk::390fe9c6-a979-4b18-836a-75020117a9e0" providerId="AD" clId="Web-{57DC581A-CA99-7407-26B2-36E0C2F67661}"/>
    <pc:docChg chg="modSld">
      <pc:chgData name="Alison Finch" userId="S::alison@pamco.co.uk::390fe9c6-a979-4b18-836a-75020117a9e0" providerId="AD" clId="Web-{57DC581A-CA99-7407-26B2-36E0C2F67661}" dt="2022-11-24T09:52:28.570" v="4" actId="20577"/>
      <pc:docMkLst>
        <pc:docMk/>
      </pc:docMkLst>
      <pc:sldChg chg="modSp">
        <pc:chgData name="Alison Finch" userId="S::alison@pamco.co.uk::390fe9c6-a979-4b18-836a-75020117a9e0" providerId="AD" clId="Web-{57DC581A-CA99-7407-26B2-36E0C2F67661}" dt="2022-11-24T09:52:28.570" v="4" actId="20577"/>
        <pc:sldMkLst>
          <pc:docMk/>
          <pc:sldMk cId="560725499" sldId="262"/>
        </pc:sldMkLst>
        <pc:spChg chg="mod">
          <ac:chgData name="Alison Finch" userId="S::alison@pamco.co.uk::390fe9c6-a979-4b18-836a-75020117a9e0" providerId="AD" clId="Web-{57DC581A-CA99-7407-26B2-36E0C2F67661}" dt="2022-11-24T09:52:28.570" v="4" actId="20577"/>
          <ac:spMkLst>
            <pc:docMk/>
            <pc:sldMk cId="560725499" sldId="262"/>
            <ac:spMk id="3" creationId="{6C7ED749-CE03-4512-9F1B-3157226A684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2022 Jun’21 -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2022 Jun’21 -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2347528" y="327889"/>
            <a:ext cx="4448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05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January </a:t>
            </a:r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  <a:endParaRPr lang="en-GB" sz="1050" b="0" dirty="0">
              <a:solidFill>
                <a:srgbClr val="FF0000"/>
              </a:solidFill>
              <a:latin typeface="Open Sans Condensed" panose="020B0806030504020204" pitchFamily="34" charset="0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5266BF-B7C2-0A13-2003-C0DCA0B228E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A80CF5-9218-6416-96CD-850E2A1EC24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A3AA79-C4E2-7B71-C981-18BBD455B83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C1D2AF-A3AF-0C7A-B979-7B9F6382CFA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2063" y="3419475"/>
            <a:ext cx="665162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B34AB4-4993-72C5-7D62-9EB0652DCC1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2225" y="3529013"/>
            <a:ext cx="777875" cy="3063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D096A1-9C62-3583-99D6-BEFCE279478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1925" y="3509963"/>
            <a:ext cx="609600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7C6A4B6-D597-AF90-F9F6-1E47DA9BCB44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42238" y="180498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4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Newsbrands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DAA378-E66D-FE54-A130-303C6DFA417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0006E6-C0FC-4C09-C6F8-5691C1AB610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B63659-E1A7-905C-6061-80A9B921AEE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8C130D-E705-2B9B-E3C9-2377D918CDA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5875" y="3432175"/>
            <a:ext cx="665163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279A15-BE5B-3165-F0F5-E26EC2838CE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5875" y="3508375"/>
            <a:ext cx="777875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C1C15E-06E2-DB41-1953-D5AABE61683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7000" y="3508375"/>
            <a:ext cx="608013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4B5506D-DCF3-1172-0EF7-459E13C4B55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4775" y="1784350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9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9B9F19-8C0A-F532-2EA4-2B1CD1A1375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813380-362B-2286-4532-9EE5B26D648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0B0DD1-2670-B46E-07E7-D5607DDF134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8189ED-5507-967C-AA0C-B5A39DD5F36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43488" y="3429000"/>
            <a:ext cx="668337" cy="303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622204-CABA-B2A0-C3E1-326070DF0A5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53175" y="3508375"/>
            <a:ext cx="777875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5A5E22-B033-6B7D-4AF7-5D2605CAD32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0813" y="3508375"/>
            <a:ext cx="609600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AFE931B3-D283-46E5-85D4-98799E57EAA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F7D5B09-0ADB-AEA5-A37F-A1352759364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1125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9570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b2a01d73-8935-4eb2-a87a-2289ff5b8144"/>
    <ds:schemaRef ds:uri="http://schemas.openxmlformats.org/package/2006/metadata/core-properties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93452542-5985-4799-ad4f-b73e5edc77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Open Sans Condensed</vt:lpstr>
      <vt:lpstr>Arial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Alison Finch</cp:lastModifiedBy>
  <cp:revision>11</cp:revision>
  <cp:lastPrinted>2018-08-24T09:41:59Z</cp:lastPrinted>
  <dcterms:created xsi:type="dcterms:W3CDTF">2013-11-06T11:49:34Z</dcterms:created>
  <dcterms:modified xsi:type="dcterms:W3CDTF">2022-11-24T13:04:49Z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