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57" r:id="rId4"/>
  </p:sldMasterIdLst>
  <p:notesMasterIdLst>
    <p:notesMasterId r:id="rId10"/>
  </p:notesMasterIdLst>
  <p:handoutMasterIdLst>
    <p:handoutMasterId r:id="rId11"/>
  </p:handoutMasterIdLst>
  <p:sldIdLst>
    <p:sldId id="262" r:id="rId5"/>
    <p:sldId id="263" r:id="rId6"/>
    <p:sldId id="264" r:id="rId7"/>
    <p:sldId id="265" r:id="rId8"/>
    <p:sldId id="266" r:id="rId9"/>
  </p:sldIdLst>
  <p:sldSz cx="9144000" cy="5143500" type="screen16x9"/>
  <p:notesSz cx="6797675" cy="9928225"/>
  <p:embeddedFontLst>
    <p:embeddedFont>
      <p:font typeface="Calibri" panose="020F0502020204030204" pitchFamily="34" charset="0"/>
      <p:regular r:id="rId12"/>
      <p:bold r:id="rId13"/>
      <p:italic r:id="rId14"/>
      <p:boldItalic r:id="rId15"/>
    </p:embeddedFont>
    <p:embeddedFont>
      <p:font typeface="Open Sans Condensed" panose="020B0606030504020204" pitchFamily="34" charset="0"/>
      <p:regular r:id="rId16"/>
      <p:bold r:id="rId17"/>
      <p:italic r:id="rId18"/>
      <p:boldItalic r:id="rId19"/>
    </p:embeddedFont>
  </p:embeddedFontLst>
  <p:defaultTextStyle>
    <a:defPPr>
      <a:defRPr lang="en-US"/>
    </a:defPPr>
    <a:lvl1pPr marL="0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99102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798206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197309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596412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995515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394619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793721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3192824" algn="l" defTabSz="79820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1">
          <p15:clr>
            <a:srgbClr val="A4A3A4"/>
          </p15:clr>
        </p15:guide>
        <p15:guide id="2" orient="horz" pos="663">
          <p15:clr>
            <a:srgbClr val="A4A3A4"/>
          </p15:clr>
        </p15:guide>
        <p15:guide id="3" orient="horz" pos="3838">
          <p15:clr>
            <a:srgbClr val="A4A3A4"/>
          </p15:clr>
        </p15:guide>
        <p15:guide id="4" orient="horz" pos="1026">
          <p15:clr>
            <a:srgbClr val="A4A3A4"/>
          </p15:clr>
        </p15:guide>
        <p15:guide id="5" orient="horz" pos="3702">
          <p15:clr>
            <a:srgbClr val="A4A3A4"/>
          </p15:clr>
        </p15:guide>
        <p15:guide id="6" orient="horz" pos="1117">
          <p15:clr>
            <a:srgbClr val="A4A3A4"/>
          </p15:clr>
        </p15:guide>
        <p15:guide id="7" pos="3120">
          <p15:clr>
            <a:srgbClr val="A4A3A4"/>
          </p15:clr>
        </p15:guide>
        <p15:guide id="8" pos="398">
          <p15:clr>
            <a:srgbClr val="A4A3A4"/>
          </p15:clr>
        </p15:guide>
        <p15:guide id="9" pos="5842">
          <p15:clr>
            <a:srgbClr val="A4A3A4"/>
          </p15:clr>
        </p15:guide>
        <p15:guide id="10" pos="716">
          <p15:clr>
            <a:srgbClr val="A4A3A4"/>
          </p15:clr>
        </p15:guide>
        <p15:guide id="11" pos="5524">
          <p15:clr>
            <a:srgbClr val="A4A3A4"/>
          </p15:clr>
        </p15:guide>
        <p15:guide id="12" orient="horz" pos="1688">
          <p15:clr>
            <a:srgbClr val="A4A3A4"/>
          </p15:clr>
        </p15:guide>
        <p15:guide id="13" orient="horz" pos="497">
          <p15:clr>
            <a:srgbClr val="A4A3A4"/>
          </p15:clr>
        </p15:guide>
        <p15:guide id="14" orient="horz" pos="2879">
          <p15:clr>
            <a:srgbClr val="A4A3A4"/>
          </p15:clr>
        </p15:guide>
        <p15:guide id="15" orient="horz" pos="770">
          <p15:clr>
            <a:srgbClr val="A4A3A4"/>
          </p15:clr>
        </p15:guide>
        <p15:guide id="16" orient="horz" pos="2777">
          <p15:clr>
            <a:srgbClr val="A4A3A4"/>
          </p15:clr>
        </p15:guide>
        <p15:guide id="17" orient="horz" pos="838">
          <p15:clr>
            <a:srgbClr val="A4A3A4"/>
          </p15:clr>
        </p15:guide>
        <p15:guide id="18" pos="2880">
          <p15:clr>
            <a:srgbClr val="A4A3A4"/>
          </p15:clr>
        </p15:guide>
        <p15:guide id="19" pos="367">
          <p15:clr>
            <a:srgbClr val="A4A3A4"/>
          </p15:clr>
        </p15:guide>
        <p15:guide id="20" pos="5393">
          <p15:clr>
            <a:srgbClr val="A4A3A4"/>
          </p15:clr>
        </p15:guide>
        <p15:guide id="21" pos="661">
          <p15:clr>
            <a:srgbClr val="A4A3A4"/>
          </p15:clr>
        </p15:guide>
        <p15:guide id="22" pos="509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C5C5B"/>
    <a:srgbClr val="CA2477"/>
    <a:srgbClr val="64AA27"/>
    <a:srgbClr val="C42374"/>
    <a:srgbClr val="1298E3"/>
    <a:srgbClr val="CE267C"/>
    <a:srgbClr val="64A927"/>
    <a:srgbClr val="362A66"/>
    <a:srgbClr val="72A1CC"/>
    <a:srgbClr val="7030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35652AF-1625-D739-255F-A065782C29D9}" v="1" dt="2023-02-27T15:08:09.645"/>
    <p1510:client id="{A5FF27C9-986B-4A98-84B4-3B1BD634B3BF}" v="152" dt="2023-02-27T14:32:37.156"/>
    <p1510:client id="{D19730E4-7732-C185-A622-E2E844CD9552}" v="19" dt="2023-02-27T15:00:57.91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2251"/>
        <p:guide orient="horz" pos="663"/>
        <p:guide orient="horz" pos="3838"/>
        <p:guide orient="horz" pos="1026"/>
        <p:guide orient="horz" pos="3702"/>
        <p:guide orient="horz" pos="1117"/>
        <p:guide pos="3120"/>
        <p:guide pos="398"/>
        <p:guide pos="5842"/>
        <p:guide pos="716"/>
        <p:guide pos="5524"/>
        <p:guide orient="horz" pos="1688"/>
        <p:guide orient="horz" pos="497"/>
        <p:guide orient="horz" pos="2879"/>
        <p:guide orient="horz" pos="770"/>
        <p:guide orient="horz" pos="2777"/>
        <p:guide orient="horz" pos="838"/>
        <p:guide pos="2880"/>
        <p:guide pos="367"/>
        <p:guide pos="5393"/>
        <p:guide pos="661"/>
        <p:guide pos="509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font" Target="fonts/font5.fntdata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24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font" Target="fonts/font4.fntdata"/><Relationship Id="rId23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19" Type="http://schemas.openxmlformats.org/officeDocument/2006/relationships/font" Target="fonts/font8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font" Target="fonts/font3.fntdata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ison Finch" userId="S::alison@pamco.co.uk::390fe9c6-a979-4b18-836a-75020117a9e0" providerId="AD" clId="Web-{D19730E4-7732-C185-A622-E2E844CD9552}"/>
    <pc:docChg chg="addSld delSld">
      <pc:chgData name="Alison Finch" userId="S::alison@pamco.co.uk::390fe9c6-a979-4b18-836a-75020117a9e0" providerId="AD" clId="Web-{D19730E4-7732-C185-A622-E2E844CD9552}" dt="2023-02-27T15:00:57.917" v="17"/>
      <pc:docMkLst>
        <pc:docMk/>
      </pc:docMkLst>
      <pc:sldChg chg="del">
        <pc:chgData name="Alison Finch" userId="S::alison@pamco.co.uk::390fe9c6-a979-4b18-836a-75020117a9e0" providerId="AD" clId="Web-{D19730E4-7732-C185-A622-E2E844CD9552}" dt="2023-02-27T15:00:26.775" v="0"/>
        <pc:sldMkLst>
          <pc:docMk/>
          <pc:sldMk cId="1686318808" sldId="256"/>
        </pc:sldMkLst>
      </pc:sldChg>
      <pc:sldChg chg="del">
        <pc:chgData name="Alison Finch" userId="S::alison@pamco.co.uk::390fe9c6-a979-4b18-836a-75020117a9e0" providerId="AD" clId="Web-{D19730E4-7732-C185-A622-E2E844CD9552}" dt="2023-02-27T15:00:27.900" v="1"/>
        <pc:sldMkLst>
          <pc:docMk/>
          <pc:sldMk cId="2744365529" sldId="257"/>
        </pc:sldMkLst>
      </pc:sldChg>
      <pc:sldChg chg="del">
        <pc:chgData name="Alison Finch" userId="S::alison@pamco.co.uk::390fe9c6-a979-4b18-836a-75020117a9e0" providerId="AD" clId="Web-{D19730E4-7732-C185-A622-E2E844CD9552}" dt="2023-02-27T15:00:30.947" v="2"/>
        <pc:sldMkLst>
          <pc:docMk/>
          <pc:sldMk cId="3177516573" sldId="258"/>
        </pc:sldMkLst>
      </pc:sldChg>
      <pc:sldChg chg="del">
        <pc:chgData name="Alison Finch" userId="S::alison@pamco.co.uk::390fe9c6-a979-4b18-836a-75020117a9e0" providerId="AD" clId="Web-{D19730E4-7732-C185-A622-E2E844CD9552}" dt="2023-02-27T15:00:31.775" v="3"/>
        <pc:sldMkLst>
          <pc:docMk/>
          <pc:sldMk cId="1574696117" sldId="259"/>
        </pc:sldMkLst>
      </pc:sldChg>
      <pc:sldChg chg="del">
        <pc:chgData name="Alison Finch" userId="S::alison@pamco.co.uk::390fe9c6-a979-4b18-836a-75020117a9e0" providerId="AD" clId="Web-{D19730E4-7732-C185-A622-E2E844CD9552}" dt="2023-02-27T15:00:32.572" v="4"/>
        <pc:sldMkLst>
          <pc:docMk/>
          <pc:sldMk cId="4005946298" sldId="260"/>
        </pc:sldMkLst>
      </pc:sldChg>
      <pc:sldChg chg="add del">
        <pc:chgData name="Alison Finch" userId="S::alison@pamco.co.uk::390fe9c6-a979-4b18-836a-75020117a9e0" providerId="AD" clId="Web-{D19730E4-7732-C185-A622-E2E844CD9552}" dt="2023-02-27T15:00:36.666" v="6"/>
        <pc:sldMkLst>
          <pc:docMk/>
          <pc:sldMk cId="1526290391" sldId="261"/>
        </pc:sldMkLst>
      </pc:sldChg>
      <pc:sldChg chg="del">
        <pc:chgData name="Alison Finch" userId="S::alison@pamco.co.uk::390fe9c6-a979-4b18-836a-75020117a9e0" providerId="AD" clId="Web-{D19730E4-7732-C185-A622-E2E844CD9552}" dt="2023-02-27T15:00:46.088" v="7"/>
        <pc:sldMkLst>
          <pc:docMk/>
          <pc:sldMk cId="4066643845" sldId="267"/>
        </pc:sldMkLst>
      </pc:sldChg>
      <pc:sldChg chg="del">
        <pc:chgData name="Alison Finch" userId="S::alison@pamco.co.uk::390fe9c6-a979-4b18-836a-75020117a9e0" providerId="AD" clId="Web-{D19730E4-7732-C185-A622-E2E844CD9552}" dt="2023-02-27T15:00:46.963" v="8"/>
        <pc:sldMkLst>
          <pc:docMk/>
          <pc:sldMk cId="3037993347" sldId="268"/>
        </pc:sldMkLst>
      </pc:sldChg>
      <pc:sldChg chg="del">
        <pc:chgData name="Alison Finch" userId="S::alison@pamco.co.uk::390fe9c6-a979-4b18-836a-75020117a9e0" providerId="AD" clId="Web-{D19730E4-7732-C185-A622-E2E844CD9552}" dt="2023-02-27T15:00:49.041" v="10"/>
        <pc:sldMkLst>
          <pc:docMk/>
          <pc:sldMk cId="1219388667" sldId="270"/>
        </pc:sldMkLst>
      </pc:sldChg>
      <pc:sldChg chg="del">
        <pc:chgData name="Alison Finch" userId="S::alison@pamco.co.uk::390fe9c6-a979-4b18-836a-75020117a9e0" providerId="AD" clId="Web-{D19730E4-7732-C185-A622-E2E844CD9552}" dt="2023-02-27T15:00:49.526" v="11"/>
        <pc:sldMkLst>
          <pc:docMk/>
          <pc:sldMk cId="4019085899" sldId="271"/>
        </pc:sldMkLst>
      </pc:sldChg>
      <pc:sldChg chg="del">
        <pc:chgData name="Alison Finch" userId="S::alison@pamco.co.uk::390fe9c6-a979-4b18-836a-75020117a9e0" providerId="AD" clId="Web-{D19730E4-7732-C185-A622-E2E844CD9552}" dt="2023-02-27T15:00:50.088" v="12"/>
        <pc:sldMkLst>
          <pc:docMk/>
          <pc:sldMk cId="3239895709" sldId="272"/>
        </pc:sldMkLst>
      </pc:sldChg>
      <pc:sldChg chg="del">
        <pc:chgData name="Alison Finch" userId="S::alison@pamco.co.uk::390fe9c6-a979-4b18-836a-75020117a9e0" providerId="AD" clId="Web-{D19730E4-7732-C185-A622-E2E844CD9552}" dt="2023-02-27T15:00:57.917" v="17"/>
        <pc:sldMkLst>
          <pc:docMk/>
          <pc:sldMk cId="4280703977" sldId="273"/>
        </pc:sldMkLst>
      </pc:sldChg>
      <pc:sldChg chg="del">
        <pc:chgData name="Alison Finch" userId="S::alison@pamco.co.uk::390fe9c6-a979-4b18-836a-75020117a9e0" providerId="AD" clId="Web-{D19730E4-7732-C185-A622-E2E844CD9552}" dt="2023-02-27T15:00:57.917" v="16"/>
        <pc:sldMkLst>
          <pc:docMk/>
          <pc:sldMk cId="2523737733" sldId="274"/>
        </pc:sldMkLst>
      </pc:sldChg>
      <pc:sldChg chg="del">
        <pc:chgData name="Alison Finch" userId="S::alison@pamco.co.uk::390fe9c6-a979-4b18-836a-75020117a9e0" providerId="AD" clId="Web-{D19730E4-7732-C185-A622-E2E844CD9552}" dt="2023-02-27T15:00:57.917" v="15"/>
        <pc:sldMkLst>
          <pc:docMk/>
          <pc:sldMk cId="3444160387" sldId="275"/>
        </pc:sldMkLst>
      </pc:sldChg>
      <pc:sldChg chg="del">
        <pc:chgData name="Alison Finch" userId="S::alison@pamco.co.uk::390fe9c6-a979-4b18-836a-75020117a9e0" providerId="AD" clId="Web-{D19730E4-7732-C185-A622-E2E844CD9552}" dt="2023-02-27T15:00:57.917" v="14"/>
        <pc:sldMkLst>
          <pc:docMk/>
          <pc:sldMk cId="2659244633" sldId="276"/>
        </pc:sldMkLst>
      </pc:sldChg>
      <pc:sldChg chg="del">
        <pc:chgData name="Alison Finch" userId="S::alison@pamco.co.uk::390fe9c6-a979-4b18-836a-75020117a9e0" providerId="AD" clId="Web-{D19730E4-7732-C185-A622-E2E844CD9552}" dt="2023-02-27T15:00:47.526" v="9"/>
        <pc:sldMkLst>
          <pc:docMk/>
          <pc:sldMk cId="1891724650" sldId="278"/>
        </pc:sldMkLst>
      </pc:sldChg>
      <pc:sldChg chg="del">
        <pc:chgData name="Alison Finch" userId="S::alison@pamco.co.uk::390fe9c6-a979-4b18-836a-75020117a9e0" providerId="AD" clId="Web-{D19730E4-7732-C185-A622-E2E844CD9552}" dt="2023-02-27T15:00:51.495" v="13"/>
        <pc:sldMkLst>
          <pc:docMk/>
          <pc:sldMk cId="66831559" sldId="279"/>
        </pc:sldMkLst>
      </pc:sldChg>
    </pc:docChg>
  </pc:docChgLst>
  <pc:docChgLst>
    <pc:chgData name="Alison Finch" userId="390fe9c6-a979-4b18-836a-75020117a9e0" providerId="ADAL" clId="{A5FF27C9-986B-4A98-84B4-3B1BD634B3BF}"/>
    <pc:docChg chg="undo custSel modSld modMainMaster">
      <pc:chgData name="Alison Finch" userId="390fe9c6-a979-4b18-836a-75020117a9e0" providerId="ADAL" clId="{A5FF27C9-986B-4A98-84B4-3B1BD634B3BF}" dt="2023-02-27T14:50:44.643" v="459" actId="478"/>
      <pc:docMkLst>
        <pc:docMk/>
      </pc:docMkLst>
      <pc:sldChg chg="delSp modSp">
        <pc:chgData name="Alison Finch" userId="390fe9c6-a979-4b18-836a-75020117a9e0" providerId="ADAL" clId="{A5FF27C9-986B-4A98-84B4-3B1BD634B3BF}" dt="2023-02-27T14:32:36.759" v="6"/>
        <pc:sldMkLst>
          <pc:docMk/>
          <pc:sldMk cId="1686318808" sldId="256"/>
        </pc:sldMkLst>
        <pc:graphicFrameChg chg="del mod">
          <ac:chgData name="Alison Finch" userId="390fe9c6-a979-4b18-836a-75020117a9e0" providerId="ADAL" clId="{A5FF27C9-986B-4A98-84B4-3B1BD634B3BF}" dt="2023-02-27T14:32:36.751" v="4"/>
          <ac:graphicFrameMkLst>
            <pc:docMk/>
            <pc:sldMk cId="1686318808" sldId="256"/>
            <ac:graphicFrameMk id="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756" v="5"/>
          <ac:graphicFrameMkLst>
            <pc:docMk/>
            <pc:sldMk cId="1686318808" sldId="256"/>
            <ac:graphicFrameMk id="5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759" v="6"/>
          <ac:graphicFrameMkLst>
            <pc:docMk/>
            <pc:sldMk cId="1686318808" sldId="256"/>
            <ac:graphicFrameMk id="9" creationId="{85E39A0C-D934-46AE-A5E4-F0B37D40DE49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731" v="1"/>
          <ac:graphicFrameMkLst>
            <pc:docMk/>
            <pc:sldMk cId="1686318808" sldId="256"/>
            <ac:graphicFrameMk id="2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738" v="2"/>
          <ac:graphicFrameMkLst>
            <pc:docMk/>
            <pc:sldMk cId="1686318808" sldId="256"/>
            <ac:graphicFrameMk id="24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715" v="0"/>
          <ac:graphicFrameMkLst>
            <pc:docMk/>
            <pc:sldMk cId="1686318808" sldId="256"/>
            <ac:graphicFrameMk id="28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741" v="3"/>
          <ac:graphicFrameMkLst>
            <pc:docMk/>
            <pc:sldMk cId="1686318808" sldId="256"/>
            <ac:graphicFrameMk id="29" creationId="{00000000-0000-0000-0000-000000000000}"/>
          </ac:graphicFrameMkLst>
        </pc:graphicFrameChg>
      </pc:sldChg>
      <pc:sldChg chg="addSp delSp modSp mod">
        <pc:chgData name="Alison Finch" userId="390fe9c6-a979-4b18-836a-75020117a9e0" providerId="ADAL" clId="{A5FF27C9-986B-4A98-84B4-3B1BD634B3BF}" dt="2023-02-27T14:50:44.643" v="459" actId="478"/>
        <pc:sldMkLst>
          <pc:docMk/>
          <pc:sldMk cId="2744365529" sldId="257"/>
        </pc:sldMkLst>
        <pc:graphicFrameChg chg="del mod">
          <ac:chgData name="Alison Finch" userId="390fe9c6-a979-4b18-836a-75020117a9e0" providerId="ADAL" clId="{A5FF27C9-986B-4A98-84B4-3B1BD634B3BF}" dt="2023-02-27T14:32:36.789" v="13"/>
          <ac:graphicFrameMkLst>
            <pc:docMk/>
            <pc:sldMk cId="2744365529" sldId="257"/>
            <ac:graphicFrameMk id="4" creationId="{627809B5-6A98-4CB8-86A9-50DA1441FA6D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767" v="7"/>
          <ac:graphicFrameMkLst>
            <pc:docMk/>
            <pc:sldMk cId="2744365529" sldId="257"/>
            <ac:graphicFrameMk id="9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767" v="8"/>
          <ac:graphicFrameMkLst>
            <pc:docMk/>
            <pc:sldMk cId="2744365529" sldId="257"/>
            <ac:graphicFrameMk id="10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767" v="9"/>
          <ac:graphicFrameMkLst>
            <pc:docMk/>
            <pc:sldMk cId="2744365529" sldId="257"/>
            <ac:graphicFrameMk id="1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783" v="10"/>
          <ac:graphicFrameMkLst>
            <pc:docMk/>
            <pc:sldMk cId="2744365529" sldId="257"/>
            <ac:graphicFrameMk id="14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785" v="11"/>
          <ac:graphicFrameMkLst>
            <pc:docMk/>
            <pc:sldMk cId="2744365529" sldId="257"/>
            <ac:graphicFrameMk id="16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789" v="12"/>
          <ac:graphicFrameMkLst>
            <pc:docMk/>
            <pc:sldMk cId="2744365529" sldId="257"/>
            <ac:graphicFrameMk id="17" creationId="{00000000-0000-0000-0000-000000000000}"/>
          </ac:graphicFrameMkLst>
        </pc:graphicFrameChg>
        <pc:picChg chg="add del mod">
          <ac:chgData name="Alison Finch" userId="390fe9c6-a979-4b18-836a-75020117a9e0" providerId="ADAL" clId="{A5FF27C9-986B-4A98-84B4-3B1BD634B3BF}" dt="2023-02-27T14:50:44.643" v="459" actId="478"/>
          <ac:picMkLst>
            <pc:docMk/>
            <pc:sldMk cId="2744365529" sldId="257"/>
            <ac:picMk id="6" creationId="{78516422-28A0-F03A-B36B-FBCDAD62D985}"/>
          </ac:picMkLst>
        </pc:picChg>
        <pc:picChg chg="mod">
          <ac:chgData name="Alison Finch" userId="390fe9c6-a979-4b18-836a-75020117a9e0" providerId="ADAL" clId="{A5FF27C9-986B-4A98-84B4-3B1BD634B3BF}" dt="2023-02-27T14:43:36.431" v="442" actId="1076"/>
          <ac:picMkLst>
            <pc:docMk/>
            <pc:sldMk cId="2744365529" sldId="257"/>
            <ac:picMk id="12" creationId="{49B65261-9A3B-12DD-ADE3-5F87B6E18270}"/>
          </ac:picMkLst>
        </pc:picChg>
      </pc:sldChg>
      <pc:sldChg chg="delSp modSp mod">
        <pc:chgData name="Alison Finch" userId="390fe9c6-a979-4b18-836a-75020117a9e0" providerId="ADAL" clId="{A5FF27C9-986B-4A98-84B4-3B1BD634B3BF}" dt="2023-02-27T14:44:01.596" v="443" actId="1076"/>
        <pc:sldMkLst>
          <pc:docMk/>
          <pc:sldMk cId="3177516573" sldId="258"/>
        </pc:sldMkLst>
        <pc:graphicFrameChg chg="del mod">
          <ac:chgData name="Alison Finch" userId="390fe9c6-a979-4b18-836a-75020117a9e0" providerId="ADAL" clId="{A5FF27C9-986B-4A98-84B4-3B1BD634B3BF}" dt="2023-02-27T14:32:36.819" v="20"/>
          <ac:graphicFrameMkLst>
            <pc:docMk/>
            <pc:sldMk cId="3177516573" sldId="258"/>
            <ac:graphicFrameMk id="4" creationId="{DF892F2C-1624-4F80-A9B3-75AA9A2C7155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789" v="14"/>
          <ac:graphicFrameMkLst>
            <pc:docMk/>
            <pc:sldMk cId="3177516573" sldId="258"/>
            <ac:graphicFrameMk id="9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03" v="15"/>
          <ac:graphicFrameMkLst>
            <pc:docMk/>
            <pc:sldMk cId="3177516573" sldId="258"/>
            <ac:graphicFrameMk id="10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03" v="16"/>
          <ac:graphicFrameMkLst>
            <pc:docMk/>
            <pc:sldMk cId="3177516573" sldId="258"/>
            <ac:graphicFrameMk id="11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03" v="17"/>
          <ac:graphicFrameMkLst>
            <pc:docMk/>
            <pc:sldMk cId="3177516573" sldId="258"/>
            <ac:graphicFrameMk id="12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03" v="18"/>
          <ac:graphicFrameMkLst>
            <pc:docMk/>
            <pc:sldMk cId="3177516573" sldId="258"/>
            <ac:graphicFrameMk id="1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03" v="19"/>
          <ac:graphicFrameMkLst>
            <pc:docMk/>
            <pc:sldMk cId="3177516573" sldId="258"/>
            <ac:graphicFrameMk id="14" creationId="{00000000-0000-0000-0000-000000000000}"/>
          </ac:graphicFrameMkLst>
        </pc:graphicFrameChg>
        <pc:picChg chg="mod">
          <ac:chgData name="Alison Finch" userId="390fe9c6-a979-4b18-836a-75020117a9e0" providerId="ADAL" clId="{A5FF27C9-986B-4A98-84B4-3B1BD634B3BF}" dt="2023-02-27T14:44:01.596" v="443" actId="1076"/>
          <ac:picMkLst>
            <pc:docMk/>
            <pc:sldMk cId="3177516573" sldId="258"/>
            <ac:picMk id="20" creationId="{61CCE67A-6258-B490-E448-F4886992CA7F}"/>
          </ac:picMkLst>
        </pc:picChg>
      </pc:sldChg>
      <pc:sldChg chg="delSp modSp mod">
        <pc:chgData name="Alison Finch" userId="390fe9c6-a979-4b18-836a-75020117a9e0" providerId="ADAL" clId="{A5FF27C9-986B-4A98-84B4-3B1BD634B3BF}" dt="2023-02-27T14:44:19.728" v="444" actId="1076"/>
        <pc:sldMkLst>
          <pc:docMk/>
          <pc:sldMk cId="1574696117" sldId="259"/>
        </pc:sldMkLst>
        <pc:graphicFrameChg chg="del mod">
          <ac:chgData name="Alison Finch" userId="390fe9c6-a979-4b18-836a-75020117a9e0" providerId="ADAL" clId="{A5FF27C9-986B-4A98-84B4-3B1BD634B3BF}" dt="2023-02-27T14:32:36.844" v="27"/>
          <ac:graphicFrameMkLst>
            <pc:docMk/>
            <pc:sldMk cId="1574696117" sldId="259"/>
            <ac:graphicFrameMk id="4" creationId="{FADE4C89-87B3-40C4-A59A-868C8C58A927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23" v="21"/>
          <ac:graphicFrameMkLst>
            <pc:docMk/>
            <pc:sldMk cId="1574696117" sldId="259"/>
            <ac:graphicFrameMk id="10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23" v="22"/>
          <ac:graphicFrameMkLst>
            <pc:docMk/>
            <pc:sldMk cId="1574696117" sldId="259"/>
            <ac:graphicFrameMk id="11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23" v="23"/>
          <ac:graphicFrameMkLst>
            <pc:docMk/>
            <pc:sldMk cId="1574696117" sldId="259"/>
            <ac:graphicFrameMk id="12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35" v="24"/>
          <ac:graphicFrameMkLst>
            <pc:docMk/>
            <pc:sldMk cId="1574696117" sldId="259"/>
            <ac:graphicFrameMk id="1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35" v="25"/>
          <ac:graphicFrameMkLst>
            <pc:docMk/>
            <pc:sldMk cId="1574696117" sldId="259"/>
            <ac:graphicFrameMk id="14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44" v="26"/>
          <ac:graphicFrameMkLst>
            <pc:docMk/>
            <pc:sldMk cId="1574696117" sldId="259"/>
            <ac:graphicFrameMk id="15" creationId="{00000000-0000-0000-0000-000000000000}"/>
          </ac:graphicFrameMkLst>
        </pc:graphicFrameChg>
        <pc:picChg chg="mod">
          <ac:chgData name="Alison Finch" userId="390fe9c6-a979-4b18-836a-75020117a9e0" providerId="ADAL" clId="{A5FF27C9-986B-4A98-84B4-3B1BD634B3BF}" dt="2023-02-27T14:44:19.728" v="444" actId="1076"/>
          <ac:picMkLst>
            <pc:docMk/>
            <pc:sldMk cId="1574696117" sldId="259"/>
            <ac:picMk id="16" creationId="{A5195528-DB54-7E4D-D824-70489A66D6D6}"/>
          </ac:picMkLst>
        </pc:picChg>
      </pc:sldChg>
      <pc:sldChg chg="delSp modSp">
        <pc:chgData name="Alison Finch" userId="390fe9c6-a979-4b18-836a-75020117a9e0" providerId="ADAL" clId="{A5FF27C9-986B-4A98-84B4-3B1BD634B3BF}" dt="2023-02-27T14:32:36.871" v="34"/>
        <pc:sldMkLst>
          <pc:docMk/>
          <pc:sldMk cId="4005946298" sldId="260"/>
        </pc:sldMkLst>
        <pc:graphicFrameChg chg="del mod">
          <ac:chgData name="Alison Finch" userId="390fe9c6-a979-4b18-836a-75020117a9e0" providerId="ADAL" clId="{A5FF27C9-986B-4A98-84B4-3B1BD634B3BF}" dt="2023-02-27T14:32:36.871" v="34"/>
          <ac:graphicFrameMkLst>
            <pc:docMk/>
            <pc:sldMk cId="4005946298" sldId="260"/>
            <ac:graphicFrameMk id="4" creationId="{28180F24-F8D6-4E46-A912-062E3CD070F2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44" v="28"/>
          <ac:graphicFrameMkLst>
            <pc:docMk/>
            <pc:sldMk cId="4005946298" sldId="260"/>
            <ac:graphicFrameMk id="10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44" v="29"/>
          <ac:graphicFrameMkLst>
            <pc:docMk/>
            <pc:sldMk cId="4005946298" sldId="260"/>
            <ac:graphicFrameMk id="11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57" v="30"/>
          <ac:graphicFrameMkLst>
            <pc:docMk/>
            <pc:sldMk cId="4005946298" sldId="260"/>
            <ac:graphicFrameMk id="12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59" v="31"/>
          <ac:graphicFrameMkLst>
            <pc:docMk/>
            <pc:sldMk cId="4005946298" sldId="260"/>
            <ac:graphicFrameMk id="1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63" v="32"/>
          <ac:graphicFrameMkLst>
            <pc:docMk/>
            <pc:sldMk cId="4005946298" sldId="260"/>
            <ac:graphicFrameMk id="14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66" v="33"/>
          <ac:graphicFrameMkLst>
            <pc:docMk/>
            <pc:sldMk cId="4005946298" sldId="260"/>
            <ac:graphicFrameMk id="15" creationId="{00000000-0000-0000-0000-000000000000}"/>
          </ac:graphicFrameMkLst>
        </pc:graphicFrameChg>
      </pc:sldChg>
      <pc:sldChg chg="delSp modSp">
        <pc:chgData name="Alison Finch" userId="390fe9c6-a979-4b18-836a-75020117a9e0" providerId="ADAL" clId="{A5FF27C9-986B-4A98-84B4-3B1BD634B3BF}" dt="2023-02-27T14:32:36.889" v="41"/>
        <pc:sldMkLst>
          <pc:docMk/>
          <pc:sldMk cId="1526290391" sldId="261"/>
        </pc:sldMkLst>
        <pc:graphicFrameChg chg="del mod">
          <ac:chgData name="Alison Finch" userId="390fe9c6-a979-4b18-836a-75020117a9e0" providerId="ADAL" clId="{A5FF27C9-986B-4A98-84B4-3B1BD634B3BF}" dt="2023-02-27T14:32:36.889" v="41"/>
          <ac:graphicFrameMkLst>
            <pc:docMk/>
            <pc:sldMk cId="1526290391" sldId="261"/>
            <ac:graphicFrameMk id="4" creationId="{0235B335-589E-4BF1-B0B0-93D94F60D7FD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72" v="35"/>
          <ac:graphicFrameMkLst>
            <pc:docMk/>
            <pc:sldMk cId="1526290391" sldId="261"/>
            <ac:graphicFrameMk id="10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76" v="36"/>
          <ac:graphicFrameMkLst>
            <pc:docMk/>
            <pc:sldMk cId="1526290391" sldId="261"/>
            <ac:graphicFrameMk id="11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81" v="37"/>
          <ac:graphicFrameMkLst>
            <pc:docMk/>
            <pc:sldMk cId="1526290391" sldId="261"/>
            <ac:graphicFrameMk id="12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83" v="38"/>
          <ac:graphicFrameMkLst>
            <pc:docMk/>
            <pc:sldMk cId="1526290391" sldId="261"/>
            <ac:graphicFrameMk id="1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83" v="39"/>
          <ac:graphicFrameMkLst>
            <pc:docMk/>
            <pc:sldMk cId="1526290391" sldId="261"/>
            <ac:graphicFrameMk id="14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89" v="40"/>
          <ac:graphicFrameMkLst>
            <pc:docMk/>
            <pc:sldMk cId="1526290391" sldId="261"/>
            <ac:graphicFrameMk id="15" creationId="{00000000-0000-0000-0000-000000000000}"/>
          </ac:graphicFrameMkLst>
        </pc:graphicFrameChg>
      </pc:sldChg>
      <pc:sldChg chg="delSp modSp mod">
        <pc:chgData name="Alison Finch" userId="390fe9c6-a979-4b18-836a-75020117a9e0" providerId="ADAL" clId="{A5FF27C9-986B-4A98-84B4-3B1BD634B3BF}" dt="2023-02-27T14:45:46.532" v="448" actId="20577"/>
        <pc:sldMkLst>
          <pc:docMk/>
          <pc:sldMk cId="560725499" sldId="262"/>
        </pc:sldMkLst>
        <pc:spChg chg="mod">
          <ac:chgData name="Alison Finch" userId="390fe9c6-a979-4b18-836a-75020117a9e0" providerId="ADAL" clId="{A5FF27C9-986B-4A98-84B4-3B1BD634B3BF}" dt="2023-02-27T14:45:46.532" v="448" actId="20577"/>
          <ac:spMkLst>
            <pc:docMk/>
            <pc:sldMk cId="560725499" sldId="262"/>
            <ac:spMk id="3" creationId="{6C7ED749-CE03-4512-9F1B-3157226A6849}"/>
          </ac:spMkLst>
        </pc:spChg>
        <pc:graphicFrameChg chg="del mod">
          <ac:chgData name="Alison Finch" userId="390fe9c6-a979-4b18-836a-75020117a9e0" providerId="ADAL" clId="{A5FF27C9-986B-4A98-84B4-3B1BD634B3BF}" dt="2023-02-27T14:32:36.889" v="42"/>
          <ac:graphicFrameMkLst>
            <pc:docMk/>
            <pc:sldMk cId="560725499" sldId="262"/>
            <ac:graphicFrameMk id="9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89" v="43"/>
          <ac:graphicFrameMkLst>
            <pc:docMk/>
            <pc:sldMk cId="560725499" sldId="262"/>
            <ac:graphicFrameMk id="10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889" v="44"/>
          <ac:graphicFrameMkLst>
            <pc:docMk/>
            <pc:sldMk cId="560725499" sldId="262"/>
            <ac:graphicFrameMk id="11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05" v="45"/>
          <ac:graphicFrameMkLst>
            <pc:docMk/>
            <pc:sldMk cId="560725499" sldId="262"/>
            <ac:graphicFrameMk id="12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05" v="46"/>
          <ac:graphicFrameMkLst>
            <pc:docMk/>
            <pc:sldMk cId="560725499" sldId="262"/>
            <ac:graphicFrameMk id="1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05" v="47"/>
          <ac:graphicFrameMkLst>
            <pc:docMk/>
            <pc:sldMk cId="560725499" sldId="262"/>
            <ac:graphicFrameMk id="14" creationId="{00000000-0000-0000-0000-000000000000}"/>
          </ac:graphicFrameMkLst>
        </pc:graphicFrameChg>
      </pc:sldChg>
      <pc:sldChg chg="delSp modSp">
        <pc:chgData name="Alison Finch" userId="390fe9c6-a979-4b18-836a-75020117a9e0" providerId="ADAL" clId="{A5FF27C9-986B-4A98-84B4-3B1BD634B3BF}" dt="2023-02-27T14:32:36.921" v="54"/>
        <pc:sldMkLst>
          <pc:docMk/>
          <pc:sldMk cId="4000381648" sldId="263"/>
        </pc:sldMkLst>
        <pc:graphicFrameChg chg="del mod">
          <ac:chgData name="Alison Finch" userId="390fe9c6-a979-4b18-836a-75020117a9e0" providerId="ADAL" clId="{A5FF27C9-986B-4A98-84B4-3B1BD634B3BF}" dt="2023-02-27T14:32:36.921" v="54"/>
          <ac:graphicFrameMkLst>
            <pc:docMk/>
            <pc:sldMk cId="4000381648" sldId="263"/>
            <ac:graphicFrameMk id="4" creationId="{DDD64D1D-C97A-4F26-ABFA-8A0F0FF7EA88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05" v="48"/>
          <ac:graphicFrameMkLst>
            <pc:docMk/>
            <pc:sldMk cId="4000381648" sldId="263"/>
            <ac:graphicFrameMk id="9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05" v="49"/>
          <ac:graphicFrameMkLst>
            <pc:docMk/>
            <pc:sldMk cId="4000381648" sldId="263"/>
            <ac:graphicFrameMk id="10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05" v="50"/>
          <ac:graphicFrameMkLst>
            <pc:docMk/>
            <pc:sldMk cId="4000381648" sldId="263"/>
            <ac:graphicFrameMk id="11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21" v="51"/>
          <ac:graphicFrameMkLst>
            <pc:docMk/>
            <pc:sldMk cId="4000381648" sldId="263"/>
            <ac:graphicFrameMk id="12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21" v="52"/>
          <ac:graphicFrameMkLst>
            <pc:docMk/>
            <pc:sldMk cId="4000381648" sldId="263"/>
            <ac:graphicFrameMk id="1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21" v="53"/>
          <ac:graphicFrameMkLst>
            <pc:docMk/>
            <pc:sldMk cId="4000381648" sldId="263"/>
            <ac:graphicFrameMk id="14" creationId="{00000000-0000-0000-0000-000000000000}"/>
          </ac:graphicFrameMkLst>
        </pc:graphicFrameChg>
      </pc:sldChg>
      <pc:sldChg chg="delSp modSp">
        <pc:chgData name="Alison Finch" userId="390fe9c6-a979-4b18-836a-75020117a9e0" providerId="ADAL" clId="{A5FF27C9-986B-4A98-84B4-3B1BD634B3BF}" dt="2023-02-27T14:32:36.937" v="61"/>
        <pc:sldMkLst>
          <pc:docMk/>
          <pc:sldMk cId="147503670" sldId="264"/>
        </pc:sldMkLst>
        <pc:graphicFrameChg chg="del mod">
          <ac:chgData name="Alison Finch" userId="390fe9c6-a979-4b18-836a-75020117a9e0" providerId="ADAL" clId="{A5FF27C9-986B-4A98-84B4-3B1BD634B3BF}" dt="2023-02-27T14:32:36.937" v="61"/>
          <ac:graphicFrameMkLst>
            <pc:docMk/>
            <pc:sldMk cId="147503670" sldId="264"/>
            <ac:graphicFrameMk id="4" creationId="{5413EF14-836E-4258-BB8D-5417BB480658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21" v="55"/>
          <ac:graphicFrameMkLst>
            <pc:docMk/>
            <pc:sldMk cId="147503670" sldId="264"/>
            <ac:graphicFrameMk id="9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21" v="56"/>
          <ac:graphicFrameMkLst>
            <pc:docMk/>
            <pc:sldMk cId="147503670" sldId="264"/>
            <ac:graphicFrameMk id="11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37" v="57"/>
          <ac:graphicFrameMkLst>
            <pc:docMk/>
            <pc:sldMk cId="147503670" sldId="264"/>
            <ac:graphicFrameMk id="12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37" v="58"/>
          <ac:graphicFrameMkLst>
            <pc:docMk/>
            <pc:sldMk cId="147503670" sldId="264"/>
            <ac:graphicFrameMk id="1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37" v="59"/>
          <ac:graphicFrameMkLst>
            <pc:docMk/>
            <pc:sldMk cId="147503670" sldId="264"/>
            <ac:graphicFrameMk id="14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37" v="60"/>
          <ac:graphicFrameMkLst>
            <pc:docMk/>
            <pc:sldMk cId="147503670" sldId="264"/>
            <ac:graphicFrameMk id="15" creationId="{00000000-0000-0000-0000-000000000000}"/>
          </ac:graphicFrameMkLst>
        </pc:graphicFrameChg>
      </pc:sldChg>
      <pc:sldChg chg="delSp modSp">
        <pc:chgData name="Alison Finch" userId="390fe9c6-a979-4b18-836a-75020117a9e0" providerId="ADAL" clId="{A5FF27C9-986B-4A98-84B4-3B1BD634B3BF}" dt="2023-02-27T14:32:36.968" v="68"/>
        <pc:sldMkLst>
          <pc:docMk/>
          <pc:sldMk cId="1234613092" sldId="265"/>
        </pc:sldMkLst>
        <pc:graphicFrameChg chg="del mod">
          <ac:chgData name="Alison Finch" userId="390fe9c6-a979-4b18-836a-75020117a9e0" providerId="ADAL" clId="{A5FF27C9-986B-4A98-84B4-3B1BD634B3BF}" dt="2023-02-27T14:32:36.968" v="68"/>
          <ac:graphicFrameMkLst>
            <pc:docMk/>
            <pc:sldMk cId="1234613092" sldId="265"/>
            <ac:graphicFrameMk id="4" creationId="{6D65AF2F-736D-4696-86C8-18A14493D8ED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51" v="62"/>
          <ac:graphicFrameMkLst>
            <pc:docMk/>
            <pc:sldMk cId="1234613092" sldId="265"/>
            <ac:graphicFrameMk id="9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54" v="63"/>
          <ac:graphicFrameMkLst>
            <pc:docMk/>
            <pc:sldMk cId="1234613092" sldId="265"/>
            <ac:graphicFrameMk id="10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54" v="64"/>
          <ac:graphicFrameMkLst>
            <pc:docMk/>
            <pc:sldMk cId="1234613092" sldId="265"/>
            <ac:graphicFrameMk id="11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59" v="65"/>
          <ac:graphicFrameMkLst>
            <pc:docMk/>
            <pc:sldMk cId="1234613092" sldId="265"/>
            <ac:graphicFrameMk id="12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62" v="66"/>
          <ac:graphicFrameMkLst>
            <pc:docMk/>
            <pc:sldMk cId="1234613092" sldId="265"/>
            <ac:graphicFrameMk id="1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66" v="67"/>
          <ac:graphicFrameMkLst>
            <pc:docMk/>
            <pc:sldMk cId="1234613092" sldId="265"/>
            <ac:graphicFrameMk id="14" creationId="{00000000-0000-0000-0000-000000000000}"/>
          </ac:graphicFrameMkLst>
        </pc:graphicFrameChg>
      </pc:sldChg>
      <pc:sldChg chg="delSp modSp mod">
        <pc:chgData name="Alison Finch" userId="390fe9c6-a979-4b18-836a-75020117a9e0" providerId="ADAL" clId="{A5FF27C9-986B-4A98-84B4-3B1BD634B3BF}" dt="2023-02-27T14:46:45.062" v="449" actId="1076"/>
        <pc:sldMkLst>
          <pc:docMk/>
          <pc:sldMk cId="3923287778" sldId="266"/>
        </pc:sldMkLst>
        <pc:graphicFrameChg chg="del mod">
          <ac:chgData name="Alison Finch" userId="390fe9c6-a979-4b18-836a-75020117a9e0" providerId="ADAL" clId="{A5FF27C9-986B-4A98-84B4-3B1BD634B3BF}" dt="2023-02-27T14:32:36.974" v="74"/>
          <ac:graphicFrameMkLst>
            <pc:docMk/>
            <pc:sldMk cId="3923287778" sldId="266"/>
            <ac:graphicFrameMk id="4" creationId="{DEA84F81-9049-4631-8C54-08EDE0621E2E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74" v="69"/>
          <ac:graphicFrameMkLst>
            <pc:docMk/>
            <pc:sldMk cId="3923287778" sldId="266"/>
            <ac:graphicFrameMk id="9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74" v="70"/>
          <ac:graphicFrameMkLst>
            <pc:docMk/>
            <pc:sldMk cId="3923287778" sldId="266"/>
            <ac:graphicFrameMk id="10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74" v="71"/>
          <ac:graphicFrameMkLst>
            <pc:docMk/>
            <pc:sldMk cId="3923287778" sldId="266"/>
            <ac:graphicFrameMk id="11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74" v="72"/>
          <ac:graphicFrameMkLst>
            <pc:docMk/>
            <pc:sldMk cId="3923287778" sldId="266"/>
            <ac:graphicFrameMk id="12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74" v="73"/>
          <ac:graphicFrameMkLst>
            <pc:docMk/>
            <pc:sldMk cId="3923287778" sldId="266"/>
            <ac:graphicFrameMk id="13" creationId="{00000000-0000-0000-0000-000000000000}"/>
          </ac:graphicFrameMkLst>
        </pc:graphicFrameChg>
        <pc:picChg chg="mod">
          <ac:chgData name="Alison Finch" userId="390fe9c6-a979-4b18-836a-75020117a9e0" providerId="ADAL" clId="{A5FF27C9-986B-4A98-84B4-3B1BD634B3BF}" dt="2023-02-27T14:46:45.062" v="449" actId="1076"/>
          <ac:picMkLst>
            <pc:docMk/>
            <pc:sldMk cId="3923287778" sldId="266"/>
            <ac:picMk id="15" creationId="{CD1CEA17-0013-25BA-D477-50E597C7C851}"/>
          </ac:picMkLst>
        </pc:picChg>
      </pc:sldChg>
      <pc:sldChg chg="delSp modSp">
        <pc:chgData name="Alison Finch" userId="390fe9c6-a979-4b18-836a-75020117a9e0" providerId="ADAL" clId="{A5FF27C9-986B-4A98-84B4-3B1BD634B3BF}" dt="2023-02-27T14:32:36.989" v="81"/>
        <pc:sldMkLst>
          <pc:docMk/>
          <pc:sldMk cId="4066643845" sldId="267"/>
        </pc:sldMkLst>
        <pc:graphicFrameChg chg="del mod">
          <ac:chgData name="Alison Finch" userId="390fe9c6-a979-4b18-836a-75020117a9e0" providerId="ADAL" clId="{A5FF27C9-986B-4A98-84B4-3B1BD634B3BF}" dt="2023-02-27T14:32:36.989" v="81"/>
          <ac:graphicFrameMkLst>
            <pc:docMk/>
            <pc:sldMk cId="4066643845" sldId="267"/>
            <ac:graphicFrameMk id="4" creationId="{1132988C-4913-46A8-BC37-E50A946F705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89" v="75"/>
          <ac:graphicFrameMkLst>
            <pc:docMk/>
            <pc:sldMk cId="4066643845" sldId="267"/>
            <ac:graphicFrameMk id="9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89" v="76"/>
          <ac:graphicFrameMkLst>
            <pc:docMk/>
            <pc:sldMk cId="4066643845" sldId="267"/>
            <ac:graphicFrameMk id="10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89" v="77"/>
          <ac:graphicFrameMkLst>
            <pc:docMk/>
            <pc:sldMk cId="4066643845" sldId="267"/>
            <ac:graphicFrameMk id="11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89" v="78"/>
          <ac:graphicFrameMkLst>
            <pc:docMk/>
            <pc:sldMk cId="4066643845" sldId="267"/>
            <ac:graphicFrameMk id="12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89" v="79"/>
          <ac:graphicFrameMkLst>
            <pc:docMk/>
            <pc:sldMk cId="4066643845" sldId="267"/>
            <ac:graphicFrameMk id="1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6.989" v="80"/>
          <ac:graphicFrameMkLst>
            <pc:docMk/>
            <pc:sldMk cId="4066643845" sldId="267"/>
            <ac:graphicFrameMk id="14" creationId="{00000000-0000-0000-0000-000000000000}"/>
          </ac:graphicFrameMkLst>
        </pc:graphicFrameChg>
      </pc:sldChg>
      <pc:sldChg chg="delSp modSp mod">
        <pc:chgData name="Alison Finch" userId="390fe9c6-a979-4b18-836a-75020117a9e0" providerId="ADAL" clId="{A5FF27C9-986B-4A98-84B4-3B1BD634B3BF}" dt="2023-02-27T14:47:44.984" v="450" actId="1076"/>
        <pc:sldMkLst>
          <pc:docMk/>
          <pc:sldMk cId="3037993347" sldId="268"/>
        </pc:sldMkLst>
        <pc:graphicFrameChg chg="del mod">
          <ac:chgData name="Alison Finch" userId="390fe9c6-a979-4b18-836a-75020117a9e0" providerId="ADAL" clId="{A5FF27C9-986B-4A98-84B4-3B1BD634B3BF}" dt="2023-02-27T14:32:37.018" v="88"/>
          <ac:graphicFrameMkLst>
            <pc:docMk/>
            <pc:sldMk cId="3037993347" sldId="268"/>
            <ac:graphicFrameMk id="4" creationId="{B8ACB543-07E6-417E-880E-8AC6CCD5C079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06" v="82"/>
          <ac:graphicFrameMkLst>
            <pc:docMk/>
            <pc:sldMk cId="3037993347" sldId="268"/>
            <ac:graphicFrameMk id="9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08" v="83"/>
          <ac:graphicFrameMkLst>
            <pc:docMk/>
            <pc:sldMk cId="3037993347" sldId="268"/>
            <ac:graphicFrameMk id="10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10" v="84"/>
          <ac:graphicFrameMkLst>
            <pc:docMk/>
            <pc:sldMk cId="3037993347" sldId="268"/>
            <ac:graphicFrameMk id="11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13" v="85"/>
          <ac:graphicFrameMkLst>
            <pc:docMk/>
            <pc:sldMk cId="3037993347" sldId="268"/>
            <ac:graphicFrameMk id="12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15" v="86"/>
          <ac:graphicFrameMkLst>
            <pc:docMk/>
            <pc:sldMk cId="3037993347" sldId="268"/>
            <ac:graphicFrameMk id="1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17" v="87"/>
          <ac:graphicFrameMkLst>
            <pc:docMk/>
            <pc:sldMk cId="3037993347" sldId="268"/>
            <ac:graphicFrameMk id="14" creationId="{00000000-0000-0000-0000-000000000000}"/>
          </ac:graphicFrameMkLst>
        </pc:graphicFrameChg>
        <pc:picChg chg="mod">
          <ac:chgData name="Alison Finch" userId="390fe9c6-a979-4b18-836a-75020117a9e0" providerId="ADAL" clId="{A5FF27C9-986B-4A98-84B4-3B1BD634B3BF}" dt="2023-02-27T14:47:44.984" v="450" actId="1076"/>
          <ac:picMkLst>
            <pc:docMk/>
            <pc:sldMk cId="3037993347" sldId="268"/>
            <ac:picMk id="16" creationId="{F9E41ACC-719A-251A-EC02-7485A2C08B15}"/>
          </ac:picMkLst>
        </pc:picChg>
      </pc:sldChg>
      <pc:sldChg chg="delSp modSp">
        <pc:chgData name="Alison Finch" userId="390fe9c6-a979-4b18-836a-75020117a9e0" providerId="ADAL" clId="{A5FF27C9-986B-4A98-84B4-3B1BD634B3BF}" dt="2023-02-27T14:32:37.047" v="102"/>
        <pc:sldMkLst>
          <pc:docMk/>
          <pc:sldMk cId="1219388667" sldId="270"/>
        </pc:sldMkLst>
        <pc:graphicFrameChg chg="del mod">
          <ac:chgData name="Alison Finch" userId="390fe9c6-a979-4b18-836a-75020117a9e0" providerId="ADAL" clId="{A5FF27C9-986B-4A98-84B4-3B1BD634B3BF}" dt="2023-02-27T14:32:37.047" v="102"/>
          <ac:graphicFrameMkLst>
            <pc:docMk/>
            <pc:sldMk cId="1219388667" sldId="270"/>
            <ac:graphicFrameMk id="4" creationId="{D396B6B4-7220-4F6C-BE86-5441E57A0A31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35" v="96"/>
          <ac:graphicFrameMkLst>
            <pc:docMk/>
            <pc:sldMk cId="1219388667" sldId="270"/>
            <ac:graphicFrameMk id="9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37" v="97"/>
          <ac:graphicFrameMkLst>
            <pc:docMk/>
            <pc:sldMk cId="1219388667" sldId="270"/>
            <ac:graphicFrameMk id="10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39" v="98"/>
          <ac:graphicFrameMkLst>
            <pc:docMk/>
            <pc:sldMk cId="1219388667" sldId="270"/>
            <ac:graphicFrameMk id="11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41" v="99"/>
          <ac:graphicFrameMkLst>
            <pc:docMk/>
            <pc:sldMk cId="1219388667" sldId="270"/>
            <ac:graphicFrameMk id="12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43" v="100"/>
          <ac:graphicFrameMkLst>
            <pc:docMk/>
            <pc:sldMk cId="1219388667" sldId="270"/>
            <ac:graphicFrameMk id="1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45" v="101"/>
          <ac:graphicFrameMkLst>
            <pc:docMk/>
            <pc:sldMk cId="1219388667" sldId="270"/>
            <ac:graphicFrameMk id="14" creationId="{00000000-0000-0000-0000-000000000000}"/>
          </ac:graphicFrameMkLst>
        </pc:graphicFrameChg>
      </pc:sldChg>
      <pc:sldChg chg="delSp modSp">
        <pc:chgData name="Alison Finch" userId="390fe9c6-a979-4b18-836a-75020117a9e0" providerId="ADAL" clId="{A5FF27C9-986B-4A98-84B4-3B1BD634B3BF}" dt="2023-02-27T14:32:37.063" v="109"/>
        <pc:sldMkLst>
          <pc:docMk/>
          <pc:sldMk cId="4019085899" sldId="271"/>
        </pc:sldMkLst>
        <pc:graphicFrameChg chg="del mod">
          <ac:chgData name="Alison Finch" userId="390fe9c6-a979-4b18-836a-75020117a9e0" providerId="ADAL" clId="{A5FF27C9-986B-4A98-84B4-3B1BD634B3BF}" dt="2023-02-27T14:32:37.063" v="109"/>
          <ac:graphicFrameMkLst>
            <pc:docMk/>
            <pc:sldMk cId="4019085899" sldId="271"/>
            <ac:graphicFrameMk id="4" creationId="{B5300012-601C-40AB-9CDD-30509550F5C8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50" v="103"/>
          <ac:graphicFrameMkLst>
            <pc:docMk/>
            <pc:sldMk cId="4019085899" sldId="271"/>
            <ac:graphicFrameMk id="9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52" v="104"/>
          <ac:graphicFrameMkLst>
            <pc:docMk/>
            <pc:sldMk cId="4019085899" sldId="271"/>
            <ac:graphicFrameMk id="10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54" v="105"/>
          <ac:graphicFrameMkLst>
            <pc:docMk/>
            <pc:sldMk cId="4019085899" sldId="271"/>
            <ac:graphicFrameMk id="11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57" v="106"/>
          <ac:graphicFrameMkLst>
            <pc:docMk/>
            <pc:sldMk cId="4019085899" sldId="271"/>
            <ac:graphicFrameMk id="12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59" v="107"/>
          <ac:graphicFrameMkLst>
            <pc:docMk/>
            <pc:sldMk cId="4019085899" sldId="271"/>
            <ac:graphicFrameMk id="1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61" v="108"/>
          <ac:graphicFrameMkLst>
            <pc:docMk/>
            <pc:sldMk cId="4019085899" sldId="271"/>
            <ac:graphicFrameMk id="14" creationId="{00000000-0000-0000-0000-000000000000}"/>
          </ac:graphicFrameMkLst>
        </pc:graphicFrameChg>
      </pc:sldChg>
      <pc:sldChg chg="delSp modSp">
        <pc:chgData name="Alison Finch" userId="390fe9c6-a979-4b18-836a-75020117a9e0" providerId="ADAL" clId="{A5FF27C9-986B-4A98-84B4-3B1BD634B3BF}" dt="2023-02-27T14:32:37.078" v="116"/>
        <pc:sldMkLst>
          <pc:docMk/>
          <pc:sldMk cId="3239895709" sldId="272"/>
        </pc:sldMkLst>
        <pc:graphicFrameChg chg="del mod">
          <ac:chgData name="Alison Finch" userId="390fe9c6-a979-4b18-836a-75020117a9e0" providerId="ADAL" clId="{A5FF27C9-986B-4A98-84B4-3B1BD634B3BF}" dt="2023-02-27T14:32:37.078" v="116"/>
          <ac:graphicFrameMkLst>
            <pc:docMk/>
            <pc:sldMk cId="3239895709" sldId="272"/>
            <ac:graphicFrameMk id="4" creationId="{A044C615-8540-48AE-A182-92C6F48AAA65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65" v="110"/>
          <ac:graphicFrameMkLst>
            <pc:docMk/>
            <pc:sldMk cId="3239895709" sldId="272"/>
            <ac:graphicFrameMk id="9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67" v="111"/>
          <ac:graphicFrameMkLst>
            <pc:docMk/>
            <pc:sldMk cId="3239895709" sldId="272"/>
            <ac:graphicFrameMk id="10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70" v="112"/>
          <ac:graphicFrameMkLst>
            <pc:docMk/>
            <pc:sldMk cId="3239895709" sldId="272"/>
            <ac:graphicFrameMk id="11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72" v="113"/>
          <ac:graphicFrameMkLst>
            <pc:docMk/>
            <pc:sldMk cId="3239895709" sldId="272"/>
            <ac:graphicFrameMk id="12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74" v="114"/>
          <ac:graphicFrameMkLst>
            <pc:docMk/>
            <pc:sldMk cId="3239895709" sldId="272"/>
            <ac:graphicFrameMk id="1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76" v="115"/>
          <ac:graphicFrameMkLst>
            <pc:docMk/>
            <pc:sldMk cId="3239895709" sldId="272"/>
            <ac:graphicFrameMk id="14" creationId="{00000000-0000-0000-0000-000000000000}"/>
          </ac:graphicFrameMkLst>
        </pc:graphicFrameChg>
      </pc:sldChg>
      <pc:sldChg chg="delSp modSp">
        <pc:chgData name="Alison Finch" userId="390fe9c6-a979-4b18-836a-75020117a9e0" providerId="ADAL" clId="{A5FF27C9-986B-4A98-84B4-3B1BD634B3BF}" dt="2023-02-27T14:32:37.110" v="130"/>
        <pc:sldMkLst>
          <pc:docMk/>
          <pc:sldMk cId="4280703977" sldId="273"/>
        </pc:sldMkLst>
        <pc:graphicFrameChg chg="del mod">
          <ac:chgData name="Alison Finch" userId="390fe9c6-a979-4b18-836a-75020117a9e0" providerId="ADAL" clId="{A5FF27C9-986B-4A98-84B4-3B1BD634B3BF}" dt="2023-02-27T14:32:37.110" v="130"/>
          <ac:graphicFrameMkLst>
            <pc:docMk/>
            <pc:sldMk cId="4280703977" sldId="273"/>
            <ac:graphicFrameMk id="4" creationId="{F59549F7-36E9-49B9-BBA3-FE151C72E6AC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96" v="124"/>
          <ac:graphicFrameMkLst>
            <pc:docMk/>
            <pc:sldMk cId="4280703977" sldId="273"/>
            <ac:graphicFrameMk id="9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98" v="125"/>
          <ac:graphicFrameMkLst>
            <pc:docMk/>
            <pc:sldMk cId="4280703977" sldId="273"/>
            <ac:graphicFrameMk id="10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00" v="126"/>
          <ac:graphicFrameMkLst>
            <pc:docMk/>
            <pc:sldMk cId="4280703977" sldId="273"/>
            <ac:graphicFrameMk id="11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02" v="127"/>
          <ac:graphicFrameMkLst>
            <pc:docMk/>
            <pc:sldMk cId="4280703977" sldId="273"/>
            <ac:graphicFrameMk id="12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06" v="128"/>
          <ac:graphicFrameMkLst>
            <pc:docMk/>
            <pc:sldMk cId="4280703977" sldId="273"/>
            <ac:graphicFrameMk id="1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08" v="129"/>
          <ac:graphicFrameMkLst>
            <pc:docMk/>
            <pc:sldMk cId="4280703977" sldId="273"/>
            <ac:graphicFrameMk id="14" creationId="{00000000-0000-0000-0000-000000000000}"/>
          </ac:graphicFrameMkLst>
        </pc:graphicFrameChg>
      </pc:sldChg>
      <pc:sldChg chg="delSp modSp">
        <pc:chgData name="Alison Finch" userId="390fe9c6-a979-4b18-836a-75020117a9e0" providerId="ADAL" clId="{A5FF27C9-986B-4A98-84B4-3B1BD634B3BF}" dt="2023-02-27T14:32:37.125" v="137"/>
        <pc:sldMkLst>
          <pc:docMk/>
          <pc:sldMk cId="2523737733" sldId="274"/>
        </pc:sldMkLst>
        <pc:graphicFrameChg chg="del mod">
          <ac:chgData name="Alison Finch" userId="390fe9c6-a979-4b18-836a-75020117a9e0" providerId="ADAL" clId="{A5FF27C9-986B-4A98-84B4-3B1BD634B3BF}" dt="2023-02-27T14:32:37.125" v="137"/>
          <ac:graphicFrameMkLst>
            <pc:docMk/>
            <pc:sldMk cId="2523737733" sldId="274"/>
            <ac:graphicFrameMk id="4" creationId="{7A1CBB66-B1EF-485D-91A6-21F783BA157B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12" v="131"/>
          <ac:graphicFrameMkLst>
            <pc:docMk/>
            <pc:sldMk cId="2523737733" sldId="274"/>
            <ac:graphicFrameMk id="9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14" v="132"/>
          <ac:graphicFrameMkLst>
            <pc:docMk/>
            <pc:sldMk cId="2523737733" sldId="274"/>
            <ac:graphicFrameMk id="10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16" v="133"/>
          <ac:graphicFrameMkLst>
            <pc:docMk/>
            <pc:sldMk cId="2523737733" sldId="274"/>
            <ac:graphicFrameMk id="11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19" v="134"/>
          <ac:graphicFrameMkLst>
            <pc:docMk/>
            <pc:sldMk cId="2523737733" sldId="274"/>
            <ac:graphicFrameMk id="12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21" v="135"/>
          <ac:graphicFrameMkLst>
            <pc:docMk/>
            <pc:sldMk cId="2523737733" sldId="274"/>
            <ac:graphicFrameMk id="1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23" v="136"/>
          <ac:graphicFrameMkLst>
            <pc:docMk/>
            <pc:sldMk cId="2523737733" sldId="274"/>
            <ac:graphicFrameMk id="14" creationId="{00000000-0000-0000-0000-000000000000}"/>
          </ac:graphicFrameMkLst>
        </pc:graphicFrameChg>
      </pc:sldChg>
      <pc:sldChg chg="addSp delSp modSp mod">
        <pc:chgData name="Alison Finch" userId="390fe9c6-a979-4b18-836a-75020117a9e0" providerId="ADAL" clId="{A5FF27C9-986B-4A98-84B4-3B1BD634B3BF}" dt="2023-02-27T14:50:29.603" v="456" actId="478"/>
        <pc:sldMkLst>
          <pc:docMk/>
          <pc:sldMk cId="3444160387" sldId="275"/>
        </pc:sldMkLst>
        <pc:graphicFrameChg chg="del mod">
          <ac:chgData name="Alison Finch" userId="390fe9c6-a979-4b18-836a-75020117a9e0" providerId="ADAL" clId="{A5FF27C9-986B-4A98-84B4-3B1BD634B3BF}" dt="2023-02-27T14:32:37.140" v="144"/>
          <ac:graphicFrameMkLst>
            <pc:docMk/>
            <pc:sldMk cId="3444160387" sldId="275"/>
            <ac:graphicFrameMk id="4" creationId="{915BEBFA-183F-4965-9B13-BA4A697F18C8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28" v="138"/>
          <ac:graphicFrameMkLst>
            <pc:docMk/>
            <pc:sldMk cId="3444160387" sldId="275"/>
            <ac:graphicFrameMk id="9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30" v="139"/>
          <ac:graphicFrameMkLst>
            <pc:docMk/>
            <pc:sldMk cId="3444160387" sldId="275"/>
            <ac:graphicFrameMk id="10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32" v="140"/>
          <ac:graphicFrameMkLst>
            <pc:docMk/>
            <pc:sldMk cId="3444160387" sldId="275"/>
            <ac:graphicFrameMk id="11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34" v="141"/>
          <ac:graphicFrameMkLst>
            <pc:docMk/>
            <pc:sldMk cId="3444160387" sldId="275"/>
            <ac:graphicFrameMk id="12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36" v="142"/>
          <ac:graphicFrameMkLst>
            <pc:docMk/>
            <pc:sldMk cId="3444160387" sldId="275"/>
            <ac:graphicFrameMk id="1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39" v="143"/>
          <ac:graphicFrameMkLst>
            <pc:docMk/>
            <pc:sldMk cId="3444160387" sldId="275"/>
            <ac:graphicFrameMk id="14" creationId="{00000000-0000-0000-0000-000000000000}"/>
          </ac:graphicFrameMkLst>
        </pc:graphicFrameChg>
        <pc:picChg chg="add del">
          <ac:chgData name="Alison Finch" userId="390fe9c6-a979-4b18-836a-75020117a9e0" providerId="ADAL" clId="{A5FF27C9-986B-4A98-84B4-3B1BD634B3BF}" dt="2023-02-27T14:50:29.603" v="456" actId="478"/>
          <ac:picMkLst>
            <pc:docMk/>
            <pc:sldMk cId="3444160387" sldId="275"/>
            <ac:picMk id="6" creationId="{F3E4887D-6FE0-C5E8-60C4-5E67882880EC}"/>
          </ac:picMkLst>
        </pc:picChg>
      </pc:sldChg>
      <pc:sldChg chg="addSp delSp modSp mod">
        <pc:chgData name="Alison Finch" userId="390fe9c6-a979-4b18-836a-75020117a9e0" providerId="ADAL" clId="{A5FF27C9-986B-4A98-84B4-3B1BD634B3BF}" dt="2023-02-27T14:50:15.365" v="454" actId="478"/>
        <pc:sldMkLst>
          <pc:docMk/>
          <pc:sldMk cId="2659244633" sldId="276"/>
        </pc:sldMkLst>
        <pc:graphicFrameChg chg="del mod">
          <ac:chgData name="Alison Finch" userId="390fe9c6-a979-4b18-836a-75020117a9e0" providerId="ADAL" clId="{A5FF27C9-986B-4A98-84B4-3B1BD634B3BF}" dt="2023-02-27T14:32:37.156" v="151"/>
          <ac:graphicFrameMkLst>
            <pc:docMk/>
            <pc:sldMk cId="2659244633" sldId="276"/>
            <ac:graphicFrameMk id="4" creationId="{653EFA91-20EE-4965-A671-54EC9B0DDED3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43" v="145"/>
          <ac:graphicFrameMkLst>
            <pc:docMk/>
            <pc:sldMk cId="2659244633" sldId="276"/>
            <ac:graphicFrameMk id="9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44" v="146"/>
          <ac:graphicFrameMkLst>
            <pc:docMk/>
            <pc:sldMk cId="2659244633" sldId="276"/>
            <ac:graphicFrameMk id="10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47" v="147"/>
          <ac:graphicFrameMkLst>
            <pc:docMk/>
            <pc:sldMk cId="2659244633" sldId="276"/>
            <ac:graphicFrameMk id="11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50" v="148"/>
          <ac:graphicFrameMkLst>
            <pc:docMk/>
            <pc:sldMk cId="2659244633" sldId="276"/>
            <ac:graphicFrameMk id="12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51" v="149"/>
          <ac:graphicFrameMkLst>
            <pc:docMk/>
            <pc:sldMk cId="2659244633" sldId="276"/>
            <ac:graphicFrameMk id="1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153" v="150"/>
          <ac:graphicFrameMkLst>
            <pc:docMk/>
            <pc:sldMk cId="2659244633" sldId="276"/>
            <ac:graphicFrameMk id="14" creationId="{00000000-0000-0000-0000-000000000000}"/>
          </ac:graphicFrameMkLst>
        </pc:graphicFrameChg>
        <pc:picChg chg="mod">
          <ac:chgData name="Alison Finch" userId="390fe9c6-a979-4b18-836a-75020117a9e0" providerId="ADAL" clId="{A5FF27C9-986B-4A98-84B4-3B1BD634B3BF}" dt="2023-02-27T14:50:09.817" v="452" actId="1076"/>
          <ac:picMkLst>
            <pc:docMk/>
            <pc:sldMk cId="2659244633" sldId="276"/>
            <ac:picMk id="5" creationId="{32A9C243-BB38-0393-7E03-C5B7F23DFAB7}"/>
          </ac:picMkLst>
        </pc:picChg>
        <pc:picChg chg="add del">
          <ac:chgData name="Alison Finch" userId="390fe9c6-a979-4b18-836a-75020117a9e0" providerId="ADAL" clId="{A5FF27C9-986B-4A98-84B4-3B1BD634B3BF}" dt="2023-02-27T14:50:15.365" v="454" actId="478"/>
          <ac:picMkLst>
            <pc:docMk/>
            <pc:sldMk cId="2659244633" sldId="276"/>
            <ac:picMk id="16" creationId="{1EE66B7D-898B-77B9-7FDA-B1A2FA6996C1}"/>
          </ac:picMkLst>
        </pc:picChg>
      </pc:sldChg>
      <pc:sldChg chg="delSp modSp">
        <pc:chgData name="Alison Finch" userId="390fe9c6-a979-4b18-836a-75020117a9e0" providerId="ADAL" clId="{A5FF27C9-986B-4A98-84B4-3B1BD634B3BF}" dt="2023-02-27T14:32:37.033" v="95"/>
        <pc:sldMkLst>
          <pc:docMk/>
          <pc:sldMk cId="1891724650" sldId="278"/>
        </pc:sldMkLst>
        <pc:graphicFrameChg chg="del mod">
          <ac:chgData name="Alison Finch" userId="390fe9c6-a979-4b18-836a-75020117a9e0" providerId="ADAL" clId="{A5FF27C9-986B-4A98-84B4-3B1BD634B3BF}" dt="2023-02-27T14:32:37.033" v="95"/>
          <ac:graphicFrameMkLst>
            <pc:docMk/>
            <pc:sldMk cId="1891724650" sldId="278"/>
            <ac:graphicFrameMk id="4" creationId="{D5B466DB-E8C1-4630-A1ED-A12E2D198C4F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20" v="89"/>
          <ac:graphicFrameMkLst>
            <pc:docMk/>
            <pc:sldMk cId="1891724650" sldId="278"/>
            <ac:graphicFrameMk id="9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23" v="90"/>
          <ac:graphicFrameMkLst>
            <pc:docMk/>
            <pc:sldMk cId="1891724650" sldId="278"/>
            <ac:graphicFrameMk id="10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25" v="91"/>
          <ac:graphicFrameMkLst>
            <pc:docMk/>
            <pc:sldMk cId="1891724650" sldId="278"/>
            <ac:graphicFrameMk id="11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27" v="92"/>
          <ac:graphicFrameMkLst>
            <pc:docMk/>
            <pc:sldMk cId="1891724650" sldId="278"/>
            <ac:graphicFrameMk id="12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28" v="93"/>
          <ac:graphicFrameMkLst>
            <pc:docMk/>
            <pc:sldMk cId="1891724650" sldId="278"/>
            <ac:graphicFrameMk id="1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30" v="94"/>
          <ac:graphicFrameMkLst>
            <pc:docMk/>
            <pc:sldMk cId="1891724650" sldId="278"/>
            <ac:graphicFrameMk id="14" creationId="{00000000-0000-0000-0000-000000000000}"/>
          </ac:graphicFrameMkLst>
        </pc:graphicFrameChg>
      </pc:sldChg>
      <pc:sldChg chg="delSp modSp">
        <pc:chgData name="Alison Finch" userId="390fe9c6-a979-4b18-836a-75020117a9e0" providerId="ADAL" clId="{A5FF27C9-986B-4A98-84B4-3B1BD634B3BF}" dt="2023-02-27T14:32:37.094" v="123"/>
        <pc:sldMkLst>
          <pc:docMk/>
          <pc:sldMk cId="66831559" sldId="279"/>
        </pc:sldMkLst>
        <pc:graphicFrameChg chg="del mod">
          <ac:chgData name="Alison Finch" userId="390fe9c6-a979-4b18-836a-75020117a9e0" providerId="ADAL" clId="{A5FF27C9-986B-4A98-84B4-3B1BD634B3BF}" dt="2023-02-27T14:32:37.094" v="123"/>
          <ac:graphicFrameMkLst>
            <pc:docMk/>
            <pc:sldMk cId="66831559" sldId="279"/>
            <ac:graphicFrameMk id="4" creationId="{11EC3596-3FC5-4BA8-9490-9E765BEFA6A8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80" v="117"/>
          <ac:graphicFrameMkLst>
            <pc:docMk/>
            <pc:sldMk cId="66831559" sldId="279"/>
            <ac:graphicFrameMk id="9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82" v="118"/>
          <ac:graphicFrameMkLst>
            <pc:docMk/>
            <pc:sldMk cId="66831559" sldId="279"/>
            <ac:graphicFrameMk id="10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85" v="119"/>
          <ac:graphicFrameMkLst>
            <pc:docMk/>
            <pc:sldMk cId="66831559" sldId="279"/>
            <ac:graphicFrameMk id="11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88" v="120"/>
          <ac:graphicFrameMkLst>
            <pc:docMk/>
            <pc:sldMk cId="66831559" sldId="279"/>
            <ac:graphicFrameMk id="12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89" v="121"/>
          <ac:graphicFrameMkLst>
            <pc:docMk/>
            <pc:sldMk cId="66831559" sldId="279"/>
            <ac:graphicFrameMk id="13" creationId="{00000000-0000-0000-0000-000000000000}"/>
          </ac:graphicFrameMkLst>
        </pc:graphicFrameChg>
        <pc:graphicFrameChg chg="del mod">
          <ac:chgData name="Alison Finch" userId="390fe9c6-a979-4b18-836a-75020117a9e0" providerId="ADAL" clId="{A5FF27C9-986B-4A98-84B4-3B1BD634B3BF}" dt="2023-02-27T14:32:37.092" v="122"/>
          <ac:graphicFrameMkLst>
            <pc:docMk/>
            <pc:sldMk cId="66831559" sldId="279"/>
            <ac:graphicFrameMk id="14" creationId="{00000000-0000-0000-0000-000000000000}"/>
          </ac:graphicFrameMkLst>
        </pc:graphicFrameChg>
      </pc:sldChg>
      <pc:sldMasterChg chg="modSldLayout">
        <pc:chgData name="Alison Finch" userId="390fe9c6-a979-4b18-836a-75020117a9e0" providerId="ADAL" clId="{A5FF27C9-986B-4A98-84B4-3B1BD634B3BF}" dt="2023-02-27T14:42:18.961" v="441" actId="20577"/>
        <pc:sldMasterMkLst>
          <pc:docMk/>
          <pc:sldMasterMk cId="4150153511" sldId="2147483657"/>
        </pc:sldMasterMkLst>
        <pc:sldLayoutChg chg="modSp mod">
          <pc:chgData name="Alison Finch" userId="390fe9c6-a979-4b18-836a-75020117a9e0" providerId="ADAL" clId="{A5FF27C9-986B-4A98-84B4-3B1BD634B3BF}" dt="2023-02-27T14:42:18.961" v="441" actId="20577"/>
          <pc:sldLayoutMkLst>
            <pc:docMk/>
            <pc:sldMasterMk cId="4150153511" sldId="2147483657"/>
            <pc:sldLayoutMk cId="3388010704" sldId="2147483659"/>
          </pc:sldLayoutMkLst>
          <pc:spChg chg="mod">
            <ac:chgData name="Alison Finch" userId="390fe9c6-a979-4b18-836a-75020117a9e0" providerId="ADAL" clId="{A5FF27C9-986B-4A98-84B4-3B1BD634B3BF}" dt="2023-02-27T14:42:03.969" v="391" actId="6549"/>
            <ac:spMkLst>
              <pc:docMk/>
              <pc:sldMasterMk cId="4150153511" sldId="2147483657"/>
              <pc:sldLayoutMk cId="3388010704" sldId="2147483659"/>
              <ac:spMk id="44" creationId="{23AEEC46-373D-4F91-9FCE-6B8884673414}"/>
            </ac:spMkLst>
          </pc:spChg>
          <pc:spChg chg="mod">
            <ac:chgData name="Alison Finch" userId="390fe9c6-a979-4b18-836a-75020117a9e0" providerId="ADAL" clId="{A5FF27C9-986B-4A98-84B4-3B1BD634B3BF}" dt="2023-02-27T14:42:18.961" v="441" actId="20577"/>
            <ac:spMkLst>
              <pc:docMk/>
              <pc:sldMasterMk cId="4150153511" sldId="2147483657"/>
              <pc:sldLayoutMk cId="3388010704" sldId="2147483659"/>
              <ac:spMk id="45" creationId="{21110551-294F-420E-84A3-D54A46CBDD45}"/>
            </ac:spMkLst>
          </pc:spChg>
        </pc:sldLayoutChg>
        <pc:sldLayoutChg chg="modSp mod">
          <pc:chgData name="Alison Finch" userId="390fe9c6-a979-4b18-836a-75020117a9e0" providerId="ADAL" clId="{A5FF27C9-986B-4A98-84B4-3B1BD634B3BF}" dt="2023-02-27T14:41:22.384" v="310" actId="6549"/>
          <pc:sldLayoutMkLst>
            <pc:docMk/>
            <pc:sldMasterMk cId="4150153511" sldId="2147483657"/>
            <pc:sldLayoutMk cId="2223875712" sldId="2147483660"/>
          </pc:sldLayoutMkLst>
          <pc:spChg chg="mod">
            <ac:chgData name="Alison Finch" userId="390fe9c6-a979-4b18-836a-75020117a9e0" providerId="ADAL" clId="{A5FF27C9-986B-4A98-84B4-3B1BD634B3BF}" dt="2023-02-27T14:40:50" v="228" actId="6549"/>
            <ac:spMkLst>
              <pc:docMk/>
              <pc:sldMasterMk cId="4150153511" sldId="2147483657"/>
              <pc:sldLayoutMk cId="2223875712" sldId="2147483660"/>
              <ac:spMk id="49" creationId="{66CF3E46-AFB1-40B9-8A50-64E861C9C12A}"/>
            </ac:spMkLst>
          </pc:spChg>
          <pc:spChg chg="mod">
            <ac:chgData name="Alison Finch" userId="390fe9c6-a979-4b18-836a-75020117a9e0" providerId="ADAL" clId="{A5FF27C9-986B-4A98-84B4-3B1BD634B3BF}" dt="2023-02-27T14:41:22.384" v="310" actId="6549"/>
            <ac:spMkLst>
              <pc:docMk/>
              <pc:sldMasterMk cId="4150153511" sldId="2147483657"/>
              <pc:sldLayoutMk cId="2223875712" sldId="2147483660"/>
              <ac:spMk id="50" creationId="{DADEA3EC-82E7-4E9D-BD8C-AFA93BF8B151}"/>
            </ac:spMkLst>
          </pc:spChg>
        </pc:sldLayoutChg>
      </pc:sldMasterChg>
    </pc:docChg>
  </pc:docChgLst>
  <pc:docChgLst>
    <pc:chgData name="Alison Finch" userId="S::alison@pamco.co.uk::390fe9c6-a979-4b18-836a-75020117a9e0" providerId="AD" clId="Web-{435652AF-1625-D739-255F-A065782C29D9}"/>
    <pc:docChg chg="delSld">
      <pc:chgData name="Alison Finch" userId="S::alison@pamco.co.uk::390fe9c6-a979-4b18-836a-75020117a9e0" providerId="AD" clId="Web-{435652AF-1625-D739-255F-A065782C29D9}" dt="2023-02-27T15:08:09.645" v="0"/>
      <pc:docMkLst>
        <pc:docMk/>
      </pc:docMkLst>
      <pc:sldChg chg="del">
        <pc:chgData name="Alison Finch" userId="S::alison@pamco.co.uk::390fe9c6-a979-4b18-836a-75020117a9e0" providerId="AD" clId="Web-{435652AF-1625-D739-255F-A065782C29D9}" dt="2023-02-27T15:08:09.645" v="0"/>
        <pc:sldMkLst>
          <pc:docMk/>
          <pc:sldMk cId="1526290391" sldId="261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20DCEF-5F5D-4D79-9CE8-062D3690AD67}" type="datetimeFigureOut">
              <a:rPr lang="en-GB" smtClean="0"/>
              <a:t>20/03/2023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AB2DFA-5390-4623-BC42-87AC8315B2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37951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CE9CB8-0819-4813-8419-E5B25AD8BC5C}" type="datetimeFigureOut">
              <a:rPr lang="en-GB" smtClean="0"/>
              <a:t>20/03/2023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D060B9-8B9B-4EA2-A8D0-ED31073CF3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77561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4"/>
          <p:cNvSpPr txBox="1">
            <a:spLocks noChangeArrowheads="1"/>
          </p:cNvSpPr>
          <p:nvPr userDrawn="1"/>
        </p:nvSpPr>
        <p:spPr bwMode="gray">
          <a:xfrm>
            <a:off x="8316422" y="339502"/>
            <a:ext cx="769441" cy="194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800" b="0">
                <a:solidFill>
                  <a:srgbClr val="FFFFFF"/>
                </a:solidFill>
                <a:latin typeface="Arial"/>
                <a:cs typeface="Arial"/>
              </a:rPr>
              <a:t>Source : PAMCo </a:t>
            </a:r>
          </a:p>
        </p:txBody>
      </p:sp>
      <p:sp>
        <p:nvSpPr>
          <p:cNvPr id="8" name="TextBox 408"/>
          <p:cNvSpPr txBox="1">
            <a:spLocks noChangeArrowheads="1"/>
          </p:cNvSpPr>
          <p:nvPr userDrawn="1"/>
        </p:nvSpPr>
        <p:spPr bwMode="auto">
          <a:xfrm>
            <a:off x="106808" y="4696860"/>
            <a:ext cx="5689328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numCol="2" spcCol="35991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600"/>
              </a:spcBef>
            </a:pPr>
            <a:r>
              <a:rPr lang="en-GB" altLang="en-US" sz="700" baseline="0">
                <a:solidFill>
                  <a:srgbClr val="FFFFFF"/>
                </a:solidFill>
                <a:latin typeface="Arial"/>
                <a:cs typeface="Arial"/>
              </a:rPr>
              <a:t>PAMCo - Audience Measurement for Publishers, provides the most authoritative and valued audience research in use for print &amp; digital advertising trading in the UK.</a:t>
            </a:r>
          </a:p>
          <a:p>
            <a:pPr>
              <a:spcBef>
                <a:spcPts val="600"/>
              </a:spcBef>
            </a:pPr>
            <a:endParaRPr lang="en-GB" altLang="en-US" sz="700" baseline="0">
              <a:solidFill>
                <a:srgbClr val="FFFFFF"/>
              </a:solidFill>
              <a:latin typeface="Arial"/>
              <a:cs typeface="Arial"/>
            </a:endParaRPr>
          </a:p>
          <a:p>
            <a:pPr>
              <a:spcBef>
                <a:spcPts val="600"/>
              </a:spcBef>
            </a:pPr>
            <a:r>
              <a:rPr lang="en-GB" altLang="en-US" sz="700" baseline="0">
                <a:solidFill>
                  <a:srgbClr val="FFFFFF"/>
                </a:solidFill>
                <a:latin typeface="Arial"/>
                <a:cs typeface="Arial"/>
              </a:rPr>
              <a:t>The survey covers most of Britain’s major national </a:t>
            </a:r>
            <a:r>
              <a:rPr lang="en-GB" altLang="en-US" sz="700" baseline="0" err="1">
                <a:solidFill>
                  <a:srgbClr val="FFFFFF"/>
                </a:solidFill>
                <a:latin typeface="Arial"/>
                <a:cs typeface="Arial"/>
              </a:rPr>
              <a:t>newsbrands</a:t>
            </a:r>
            <a:r>
              <a:rPr lang="en-GB" altLang="en-US" sz="700" baseline="0">
                <a:solidFill>
                  <a:srgbClr val="FFFFFF"/>
                </a:solidFill>
                <a:latin typeface="Arial"/>
                <a:cs typeface="Arial"/>
              </a:rPr>
              <a:t> and magazines, showing the size and nature of the audiences they achieve.</a:t>
            </a:r>
          </a:p>
        </p:txBody>
      </p:sp>
      <p:pic>
        <p:nvPicPr>
          <p:cNvPr id="9" name="Picture 8" descr="people2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1131590"/>
            <a:ext cx="2351959" cy="2917746"/>
          </a:xfrm>
          <a:prstGeom prst="rect">
            <a:avLst/>
          </a:prstGeom>
        </p:spPr>
      </p:pic>
      <p:sp>
        <p:nvSpPr>
          <p:cNvPr id="15" name="TextBox 382"/>
          <p:cNvSpPr txBox="1">
            <a:spLocks noChangeArrowheads="1"/>
          </p:cNvSpPr>
          <p:nvPr userDrawn="1"/>
        </p:nvSpPr>
        <p:spPr bwMode="gray">
          <a:xfrm>
            <a:off x="2915816" y="3003798"/>
            <a:ext cx="1368153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GB" altLang="en-US" sz="1600" b="1" i="0">
                <a:solidFill>
                  <a:srgbClr val="FFFFFF"/>
                </a:solidFill>
                <a:latin typeface="Arial"/>
                <a:cs typeface="Arial"/>
              </a:rPr>
              <a:t>people</a:t>
            </a:r>
          </a:p>
        </p:txBody>
      </p:sp>
      <p:pic>
        <p:nvPicPr>
          <p:cNvPr id="17" name="Picture 16" descr="scotland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31590"/>
            <a:ext cx="2532602" cy="3356992"/>
          </a:xfrm>
          <a:prstGeom prst="rect">
            <a:avLst/>
          </a:prstGeom>
        </p:spPr>
      </p:pic>
      <p:sp>
        <p:nvSpPr>
          <p:cNvPr id="18" name="TextBox 382"/>
          <p:cNvSpPr txBox="1">
            <a:spLocks noChangeArrowheads="1"/>
          </p:cNvSpPr>
          <p:nvPr userDrawn="1"/>
        </p:nvSpPr>
        <p:spPr bwMode="gray">
          <a:xfrm>
            <a:off x="808140" y="3291692"/>
            <a:ext cx="1422963" cy="532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000" b="1" i="0">
                <a:solidFill>
                  <a:schemeClr val="bg1"/>
                </a:solidFill>
                <a:latin typeface="Arial"/>
                <a:cs typeface="Arial"/>
              </a:rPr>
              <a:t>Coverage of the</a:t>
            </a:r>
            <a:br>
              <a:rPr lang="en-GB" altLang="en-US" sz="1000" b="1" i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GB" altLang="en-US" sz="1000" b="1" i="0">
                <a:solidFill>
                  <a:schemeClr val="bg1"/>
                </a:solidFill>
                <a:latin typeface="Arial"/>
                <a:cs typeface="Arial"/>
              </a:rPr>
              <a:t>Scottish 15+ population</a:t>
            </a:r>
          </a:p>
        </p:txBody>
      </p:sp>
      <p:sp>
        <p:nvSpPr>
          <p:cNvPr id="23" name="TextBox 1"/>
          <p:cNvSpPr txBox="1"/>
          <p:nvPr userDrawn="1"/>
        </p:nvSpPr>
        <p:spPr>
          <a:xfrm>
            <a:off x="-22794" y="4377277"/>
            <a:ext cx="142644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910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8206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9730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641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95515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9461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93721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824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800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Data</a:t>
            </a:r>
            <a:r>
              <a:rPr lang="en-GB" sz="800" b="1" baseline="0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Scotland</a:t>
            </a:r>
            <a:endParaRPr lang="en-GB" sz="800" b="1">
              <a:solidFill>
                <a:srgbClr val="5C5C5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409"/>
          <p:cNvSpPr txBox="1">
            <a:spLocks noChangeArrowheads="1"/>
          </p:cNvSpPr>
          <p:nvPr userDrawn="1"/>
        </p:nvSpPr>
        <p:spPr bwMode="auto">
          <a:xfrm>
            <a:off x="7020272" y="4659982"/>
            <a:ext cx="223224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300"/>
              </a:spcBef>
            </a:pPr>
            <a:r>
              <a:rPr lang="en-GB" altLang="en-US" sz="700" b="1" baseline="0">
                <a:solidFill>
                  <a:srgbClr val="FFFFFF"/>
                </a:solidFill>
                <a:latin typeface="Arial"/>
                <a:cs typeface="Arial"/>
              </a:rPr>
              <a:t>For more information please contact us on:</a:t>
            </a:r>
          </a:p>
          <a:p>
            <a:pPr>
              <a:spcBef>
                <a:spcPts val="300"/>
              </a:spcBef>
            </a:pPr>
            <a:r>
              <a:rPr lang="en-GB" altLang="en-US" sz="700" b="1" baseline="0">
                <a:solidFill>
                  <a:srgbClr val="FFFFFF"/>
                </a:solidFill>
                <a:latin typeface="Arial"/>
                <a:cs typeface="Arial"/>
              </a:rPr>
              <a:t>info@pamco.co.uk / +44 (0)20 7637 9822 </a:t>
            </a:r>
          </a:p>
          <a:p>
            <a:pPr>
              <a:spcBef>
                <a:spcPts val="300"/>
              </a:spcBef>
            </a:pPr>
            <a:r>
              <a:rPr lang="en-GB" altLang="en-US" sz="700" b="1" baseline="0">
                <a:solidFill>
                  <a:srgbClr val="FFFFFF"/>
                </a:solidFill>
                <a:latin typeface="Arial"/>
                <a:cs typeface="Arial"/>
              </a:rPr>
              <a:t>www.pamco.co.uk</a:t>
            </a:r>
            <a:endParaRPr lang="en-GB" altLang="en-US" sz="700" baseline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1" name="TextBox 382">
            <a:extLst>
              <a:ext uri="{FF2B5EF4-FFF2-40B4-BE49-F238E27FC236}">
                <a16:creationId xmlns:a16="http://schemas.microsoft.com/office/drawing/2014/main" id="{93FEB12A-9232-479C-9D22-AFF72F5B3957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695055" y="1174808"/>
            <a:ext cx="4448945" cy="378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000" b="1" i="0">
                <a:solidFill>
                  <a:srgbClr val="CE267C"/>
                </a:solidFill>
                <a:latin typeface="Arial"/>
                <a:cs typeface="Arial"/>
              </a:rPr>
              <a:t>Reach by platform</a:t>
            </a:r>
          </a:p>
        </p:txBody>
      </p:sp>
      <p:pic>
        <p:nvPicPr>
          <p:cNvPr id="24" name="Picture 23" descr="newspaper.png">
            <a:extLst>
              <a:ext uri="{FF2B5EF4-FFF2-40B4-BE49-F238E27FC236}">
                <a16:creationId xmlns:a16="http://schemas.microsoft.com/office/drawing/2014/main" id="{DC5D6CD1-C70E-4E6D-BE66-9EB3080BF9D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5153" y="1491629"/>
            <a:ext cx="1728192" cy="1413975"/>
          </a:xfrm>
          <a:prstGeom prst="rect">
            <a:avLst/>
          </a:prstGeom>
        </p:spPr>
      </p:pic>
      <p:sp>
        <p:nvSpPr>
          <p:cNvPr id="25" name="TextBox 382">
            <a:extLst>
              <a:ext uri="{FF2B5EF4-FFF2-40B4-BE49-F238E27FC236}">
                <a16:creationId xmlns:a16="http://schemas.microsoft.com/office/drawing/2014/main" id="{378828A9-06E6-4C8C-BB9B-11566BB552CE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5225153" y="2736106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1298E3"/>
                </a:solidFill>
                <a:latin typeface="Arial"/>
                <a:cs typeface="Arial"/>
              </a:rPr>
              <a:t>Print</a:t>
            </a:r>
          </a:p>
        </p:txBody>
      </p:sp>
      <p:pic>
        <p:nvPicPr>
          <p:cNvPr id="26" name="Picture 25" descr="mobile.png">
            <a:extLst>
              <a:ext uri="{FF2B5EF4-FFF2-40B4-BE49-F238E27FC236}">
                <a16:creationId xmlns:a16="http://schemas.microsoft.com/office/drawing/2014/main" id="{DD7556A6-37DC-46B1-9BA3-401DF2C29422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1851" y="2944782"/>
            <a:ext cx="823340" cy="1368152"/>
          </a:xfrm>
          <a:prstGeom prst="rect">
            <a:avLst/>
          </a:prstGeom>
        </p:spPr>
      </p:pic>
      <p:pic>
        <p:nvPicPr>
          <p:cNvPr id="37" name="Picture 36" descr="tablet.png">
            <a:extLst>
              <a:ext uri="{FF2B5EF4-FFF2-40B4-BE49-F238E27FC236}">
                <a16:creationId xmlns:a16="http://schemas.microsoft.com/office/drawing/2014/main" id="{CEA4C34F-2BAF-44F3-B6DB-89C7BF2E3DE6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5084" y="2997431"/>
            <a:ext cx="946290" cy="1344729"/>
          </a:xfrm>
          <a:prstGeom prst="rect">
            <a:avLst/>
          </a:prstGeom>
        </p:spPr>
      </p:pic>
      <p:sp>
        <p:nvSpPr>
          <p:cNvPr id="38" name="TextBox 382">
            <a:extLst>
              <a:ext uri="{FF2B5EF4-FFF2-40B4-BE49-F238E27FC236}">
                <a16:creationId xmlns:a16="http://schemas.microsoft.com/office/drawing/2014/main" id="{02672E18-6EC8-4714-9E2F-096A4CA8F9ED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205044" y="4252345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64AA27"/>
                </a:solidFill>
                <a:latin typeface="Arial"/>
                <a:cs typeface="Arial"/>
              </a:rPr>
              <a:t>Tablet</a:t>
            </a:r>
          </a:p>
        </p:txBody>
      </p:sp>
      <p:sp>
        <p:nvSpPr>
          <p:cNvPr id="39" name="TextBox 382">
            <a:extLst>
              <a:ext uri="{FF2B5EF4-FFF2-40B4-BE49-F238E27FC236}">
                <a16:creationId xmlns:a16="http://schemas.microsoft.com/office/drawing/2014/main" id="{4CAE7515-77A8-4223-9DEB-B361A3F96C64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5902393" y="4235849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64AA27"/>
                </a:solidFill>
                <a:latin typeface="Arial"/>
                <a:cs typeface="Arial"/>
              </a:rPr>
              <a:t>Smartphone</a:t>
            </a:r>
          </a:p>
        </p:txBody>
      </p:sp>
      <p:sp>
        <p:nvSpPr>
          <p:cNvPr id="40" name="TextBox 382">
            <a:extLst>
              <a:ext uri="{FF2B5EF4-FFF2-40B4-BE49-F238E27FC236}">
                <a16:creationId xmlns:a16="http://schemas.microsoft.com/office/drawing/2014/main" id="{DAB65382-9653-4FCD-8CB1-2B86210DF057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592135" y="4244097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64AA27"/>
                </a:solidFill>
                <a:latin typeface="Arial"/>
                <a:cs typeface="Arial"/>
              </a:rPr>
              <a:t>Computer </a:t>
            </a:r>
          </a:p>
        </p:txBody>
      </p:sp>
      <p:pic>
        <p:nvPicPr>
          <p:cNvPr id="41" name="Picture 40" descr="Icon&#10;&#10;Description automatically generated">
            <a:extLst>
              <a:ext uri="{FF2B5EF4-FFF2-40B4-BE49-F238E27FC236}">
                <a16:creationId xmlns:a16="http://schemas.microsoft.com/office/drawing/2014/main" id="{C47E49E9-2AE7-4C46-A4F2-4BF2860C4752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7491" y="3222425"/>
            <a:ext cx="1051026" cy="1029466"/>
          </a:xfrm>
          <a:prstGeom prst="rect">
            <a:avLst/>
          </a:prstGeom>
        </p:spPr>
      </p:pic>
      <p:sp>
        <p:nvSpPr>
          <p:cNvPr id="42" name="TextBox 382">
            <a:extLst>
              <a:ext uri="{FF2B5EF4-FFF2-40B4-BE49-F238E27FC236}">
                <a16:creationId xmlns:a16="http://schemas.microsoft.com/office/drawing/2014/main" id="{10AD3A4E-D65B-4054-A0DA-94F671F744CD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044958" y="2691913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CE267C"/>
                </a:solidFill>
                <a:latin typeface="Arial"/>
                <a:cs typeface="Arial"/>
              </a:rPr>
              <a:t>Total Digital</a:t>
            </a:r>
          </a:p>
        </p:txBody>
      </p:sp>
      <p:pic>
        <p:nvPicPr>
          <p:cNvPr id="43" name="Picture 42" descr="Icon&#10;&#10;Description automatically generated">
            <a:extLst>
              <a:ext uri="{FF2B5EF4-FFF2-40B4-BE49-F238E27FC236}">
                <a16:creationId xmlns:a16="http://schemas.microsoft.com/office/drawing/2014/main" id="{9567A423-571C-4AF2-B529-90EA4A6BD219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6552" y="1697044"/>
            <a:ext cx="1052996" cy="985653"/>
          </a:xfrm>
          <a:prstGeom prst="rect">
            <a:avLst/>
          </a:prstGeom>
        </p:spPr>
      </p:pic>
      <p:sp>
        <p:nvSpPr>
          <p:cNvPr id="44" name="TextBox 382">
            <a:extLst>
              <a:ext uri="{FF2B5EF4-FFF2-40B4-BE49-F238E27FC236}">
                <a16:creationId xmlns:a16="http://schemas.microsoft.com/office/drawing/2014/main" id="{23AEEC46-373D-4F91-9FCE-6B8884673414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0" y="97433"/>
            <a:ext cx="9144000" cy="286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US" sz="1400" b="0" i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PAMCo H1 2023 Jun’21 – Dec’22 print data fused with Nov’22 iris data</a:t>
            </a:r>
            <a:endParaRPr lang="en-GB" altLang="en-US" sz="1400" b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1110551-294F-420E-84A3-D54A46CBDD45}"/>
              </a:ext>
            </a:extLst>
          </p:cNvPr>
          <p:cNvSpPr txBox="1"/>
          <p:nvPr userDrawn="1"/>
        </p:nvSpPr>
        <p:spPr>
          <a:xfrm>
            <a:off x="2285955" y="319627"/>
            <a:ext cx="457208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Data are strictly embargoed until 0</a:t>
            </a:r>
            <a:r>
              <a:rPr lang="en-GB" sz="105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0</a:t>
            </a:r>
            <a:r>
              <a:rPr lang="en-GB" sz="105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:01 on Wednesday 22</a:t>
            </a:r>
            <a:r>
              <a:rPr lang="en-GB" sz="1050" b="0" baseline="300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nd</a:t>
            </a:r>
            <a:r>
              <a:rPr lang="en-GB" sz="105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 March 2022</a:t>
            </a:r>
          </a:p>
        </p:txBody>
      </p:sp>
    </p:spTree>
    <p:extLst>
      <p:ext uri="{BB962C8B-B14F-4D97-AF65-F5344CB8AC3E}">
        <p14:creationId xmlns:p14="http://schemas.microsoft.com/office/powerpoint/2010/main" val="3388010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4"/>
          <p:cNvSpPr txBox="1">
            <a:spLocks noChangeArrowheads="1"/>
          </p:cNvSpPr>
          <p:nvPr userDrawn="1"/>
        </p:nvSpPr>
        <p:spPr bwMode="gray">
          <a:xfrm>
            <a:off x="8316422" y="339502"/>
            <a:ext cx="769441" cy="194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800" b="0">
                <a:solidFill>
                  <a:srgbClr val="FFFFFF"/>
                </a:solidFill>
                <a:latin typeface="Arial"/>
                <a:cs typeface="Arial"/>
              </a:rPr>
              <a:t>Source : PAMCo </a:t>
            </a:r>
          </a:p>
        </p:txBody>
      </p:sp>
      <p:sp>
        <p:nvSpPr>
          <p:cNvPr id="20" name="TextBox 408"/>
          <p:cNvSpPr txBox="1">
            <a:spLocks noChangeArrowheads="1"/>
          </p:cNvSpPr>
          <p:nvPr userDrawn="1"/>
        </p:nvSpPr>
        <p:spPr bwMode="auto">
          <a:xfrm>
            <a:off x="106808" y="4696860"/>
            <a:ext cx="5689328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numCol="2" spcCol="35991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600"/>
              </a:spcBef>
            </a:pPr>
            <a:r>
              <a:rPr lang="en-GB" altLang="en-US" sz="700" baseline="0">
                <a:solidFill>
                  <a:srgbClr val="FFFFFF"/>
                </a:solidFill>
                <a:latin typeface="Arial"/>
                <a:cs typeface="Arial"/>
              </a:rPr>
              <a:t>PAMCo - Audience Measurement for Publishers, provides the most authoritative and valued audience research in use for print &amp; digital advertising trading in the UK.</a:t>
            </a:r>
          </a:p>
          <a:p>
            <a:pPr>
              <a:spcBef>
                <a:spcPts val="600"/>
              </a:spcBef>
            </a:pPr>
            <a:endParaRPr lang="en-GB" altLang="en-US" sz="700" baseline="0">
              <a:solidFill>
                <a:srgbClr val="FFFFFF"/>
              </a:solidFill>
              <a:latin typeface="Arial"/>
              <a:cs typeface="Arial"/>
            </a:endParaRPr>
          </a:p>
          <a:p>
            <a:pPr>
              <a:spcBef>
                <a:spcPts val="600"/>
              </a:spcBef>
            </a:pPr>
            <a:r>
              <a:rPr lang="en-GB" altLang="en-US" sz="700" baseline="0">
                <a:solidFill>
                  <a:srgbClr val="FFFFFF"/>
                </a:solidFill>
                <a:latin typeface="Arial"/>
                <a:cs typeface="Arial"/>
              </a:rPr>
              <a:t>The survey covers most of Britain’s major national </a:t>
            </a:r>
            <a:r>
              <a:rPr lang="en-GB" altLang="en-US" sz="700" baseline="0" err="1">
                <a:solidFill>
                  <a:srgbClr val="FFFFFF"/>
                </a:solidFill>
                <a:latin typeface="Arial"/>
                <a:cs typeface="Arial"/>
              </a:rPr>
              <a:t>newsbrands</a:t>
            </a:r>
            <a:r>
              <a:rPr lang="en-GB" altLang="en-US" sz="700" baseline="0">
                <a:solidFill>
                  <a:srgbClr val="FFFFFF"/>
                </a:solidFill>
                <a:latin typeface="Arial"/>
                <a:cs typeface="Arial"/>
              </a:rPr>
              <a:t> and magazines, showing the size and nature of the audiences they achieve.</a:t>
            </a:r>
          </a:p>
        </p:txBody>
      </p:sp>
      <p:sp>
        <p:nvSpPr>
          <p:cNvPr id="21" name="TextBox 409"/>
          <p:cNvSpPr txBox="1">
            <a:spLocks noChangeArrowheads="1"/>
          </p:cNvSpPr>
          <p:nvPr userDrawn="1"/>
        </p:nvSpPr>
        <p:spPr bwMode="auto">
          <a:xfrm>
            <a:off x="7020272" y="4659982"/>
            <a:ext cx="223224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300"/>
              </a:spcBef>
            </a:pPr>
            <a:r>
              <a:rPr lang="en-GB" altLang="en-US" sz="700" b="1" baseline="0">
                <a:solidFill>
                  <a:srgbClr val="FFFFFF"/>
                </a:solidFill>
                <a:latin typeface="Arial"/>
                <a:cs typeface="Arial"/>
              </a:rPr>
              <a:t>For more information please contact us on:</a:t>
            </a:r>
          </a:p>
          <a:p>
            <a:pPr>
              <a:spcBef>
                <a:spcPts val="300"/>
              </a:spcBef>
            </a:pPr>
            <a:r>
              <a:rPr lang="en-GB" altLang="en-US" sz="700" b="1" baseline="0">
                <a:solidFill>
                  <a:srgbClr val="FFFFFF"/>
                </a:solidFill>
                <a:latin typeface="Arial"/>
                <a:cs typeface="Arial"/>
              </a:rPr>
              <a:t>info@pamco.co.uk / +44 (0)20 7637 9822 </a:t>
            </a:r>
          </a:p>
          <a:p>
            <a:pPr>
              <a:spcBef>
                <a:spcPts val="300"/>
              </a:spcBef>
            </a:pPr>
            <a:r>
              <a:rPr lang="en-GB" altLang="en-US" sz="700" b="1" baseline="0">
                <a:solidFill>
                  <a:srgbClr val="FFFFFF"/>
                </a:solidFill>
                <a:latin typeface="Arial"/>
                <a:cs typeface="Arial"/>
              </a:rPr>
              <a:t>www.pamco.co.uk</a:t>
            </a:r>
            <a:endParaRPr lang="en-GB" altLang="en-US" sz="700" baseline="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23" name="Picture 22" descr="uk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771550"/>
            <a:ext cx="2478132" cy="3878238"/>
          </a:xfrm>
          <a:prstGeom prst="rect">
            <a:avLst/>
          </a:prstGeom>
        </p:spPr>
      </p:pic>
      <p:pic>
        <p:nvPicPr>
          <p:cNvPr id="24" name="Picture 23" descr="people2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50" y="1203598"/>
            <a:ext cx="2351959" cy="2917746"/>
          </a:xfrm>
          <a:prstGeom prst="rect">
            <a:avLst/>
          </a:prstGeom>
        </p:spPr>
      </p:pic>
      <p:sp>
        <p:nvSpPr>
          <p:cNvPr id="36" name="TextBox 382"/>
          <p:cNvSpPr txBox="1">
            <a:spLocks noChangeArrowheads="1"/>
          </p:cNvSpPr>
          <p:nvPr userDrawn="1"/>
        </p:nvSpPr>
        <p:spPr bwMode="gray">
          <a:xfrm>
            <a:off x="2932961" y="3048384"/>
            <a:ext cx="1368153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GB" altLang="en-US" sz="1600" b="1" i="0">
                <a:solidFill>
                  <a:srgbClr val="FFFFFF"/>
                </a:solidFill>
                <a:latin typeface="Arial"/>
                <a:cs typeface="Arial"/>
              </a:rPr>
              <a:t>people</a:t>
            </a:r>
          </a:p>
        </p:txBody>
      </p:sp>
      <p:sp>
        <p:nvSpPr>
          <p:cNvPr id="37" name="TextBox 382"/>
          <p:cNvSpPr txBox="1">
            <a:spLocks noChangeArrowheads="1"/>
          </p:cNvSpPr>
          <p:nvPr userDrawn="1"/>
        </p:nvSpPr>
        <p:spPr bwMode="gray">
          <a:xfrm>
            <a:off x="1162500" y="3797042"/>
            <a:ext cx="1368152" cy="378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000" b="1" i="0">
                <a:solidFill>
                  <a:schemeClr val="bg1"/>
                </a:solidFill>
                <a:latin typeface="Arial"/>
                <a:cs typeface="Arial"/>
              </a:rPr>
              <a:t>Coverage of GB 15+</a:t>
            </a:r>
            <a:br>
              <a:rPr lang="en-GB" altLang="en-US" sz="1000" b="1" i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GB" altLang="en-US" sz="1000" b="1" i="0">
                <a:solidFill>
                  <a:schemeClr val="bg1"/>
                </a:solidFill>
                <a:latin typeface="Arial"/>
                <a:cs typeface="Arial"/>
              </a:rPr>
              <a:t>population</a:t>
            </a:r>
          </a:p>
        </p:txBody>
      </p:sp>
      <p:sp>
        <p:nvSpPr>
          <p:cNvPr id="25" name="TextBox 1"/>
          <p:cNvSpPr txBox="1"/>
          <p:nvPr userDrawn="1"/>
        </p:nvSpPr>
        <p:spPr>
          <a:xfrm>
            <a:off x="-30772" y="4372151"/>
            <a:ext cx="11528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910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8206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9730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641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95515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9461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93721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824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800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Data</a:t>
            </a:r>
          </a:p>
        </p:txBody>
      </p:sp>
      <p:pic>
        <p:nvPicPr>
          <p:cNvPr id="27" name="Picture 26" descr="mobile.png">
            <a:extLst>
              <a:ext uri="{FF2B5EF4-FFF2-40B4-BE49-F238E27FC236}">
                <a16:creationId xmlns:a16="http://schemas.microsoft.com/office/drawing/2014/main" id="{69A4F873-86F1-4B68-AC11-834285CCEBA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1851" y="2944782"/>
            <a:ext cx="823340" cy="1368152"/>
          </a:xfrm>
          <a:prstGeom prst="rect">
            <a:avLst/>
          </a:prstGeom>
        </p:spPr>
      </p:pic>
      <p:pic>
        <p:nvPicPr>
          <p:cNvPr id="28" name="Picture 27" descr="tablet.png">
            <a:extLst>
              <a:ext uri="{FF2B5EF4-FFF2-40B4-BE49-F238E27FC236}">
                <a16:creationId xmlns:a16="http://schemas.microsoft.com/office/drawing/2014/main" id="{DC540A32-AF4B-402A-A2CC-B24B3477CF03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5084" y="2997431"/>
            <a:ext cx="946290" cy="1344729"/>
          </a:xfrm>
          <a:prstGeom prst="rect">
            <a:avLst/>
          </a:prstGeom>
        </p:spPr>
      </p:pic>
      <p:sp>
        <p:nvSpPr>
          <p:cNvPr id="29" name="TextBox 382">
            <a:extLst>
              <a:ext uri="{FF2B5EF4-FFF2-40B4-BE49-F238E27FC236}">
                <a16:creationId xmlns:a16="http://schemas.microsoft.com/office/drawing/2014/main" id="{39DD4907-CDD6-47E1-B6FC-2FB8AB6DDD22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205044" y="4227934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64AA27"/>
                </a:solidFill>
                <a:latin typeface="Arial"/>
                <a:cs typeface="Arial"/>
              </a:rPr>
              <a:t>Tablet</a:t>
            </a:r>
          </a:p>
        </p:txBody>
      </p:sp>
      <p:sp>
        <p:nvSpPr>
          <p:cNvPr id="30" name="TextBox 382">
            <a:extLst>
              <a:ext uri="{FF2B5EF4-FFF2-40B4-BE49-F238E27FC236}">
                <a16:creationId xmlns:a16="http://schemas.microsoft.com/office/drawing/2014/main" id="{5E3F4487-D1D1-495A-8795-5AF0E2758A9F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5902393" y="4227934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64AA27"/>
                </a:solidFill>
                <a:latin typeface="Arial"/>
                <a:cs typeface="Arial"/>
              </a:rPr>
              <a:t>Smartphone</a:t>
            </a:r>
          </a:p>
        </p:txBody>
      </p:sp>
      <p:sp>
        <p:nvSpPr>
          <p:cNvPr id="31" name="TextBox 382">
            <a:extLst>
              <a:ext uri="{FF2B5EF4-FFF2-40B4-BE49-F238E27FC236}">
                <a16:creationId xmlns:a16="http://schemas.microsoft.com/office/drawing/2014/main" id="{065553F8-EA79-43C1-8EB5-037195F847E2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044958" y="2691913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CE267C"/>
                </a:solidFill>
                <a:latin typeface="Arial"/>
                <a:cs typeface="Arial"/>
              </a:rPr>
              <a:t>Total Digital</a:t>
            </a:r>
          </a:p>
        </p:txBody>
      </p:sp>
      <p:sp>
        <p:nvSpPr>
          <p:cNvPr id="32" name="TextBox 382">
            <a:extLst>
              <a:ext uri="{FF2B5EF4-FFF2-40B4-BE49-F238E27FC236}">
                <a16:creationId xmlns:a16="http://schemas.microsoft.com/office/drawing/2014/main" id="{F93FB4F9-43AF-4154-8E5F-C33A15D7F920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695055" y="1174808"/>
            <a:ext cx="4448945" cy="378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000" b="1" i="0">
                <a:solidFill>
                  <a:srgbClr val="CE267C"/>
                </a:solidFill>
                <a:latin typeface="Arial"/>
                <a:cs typeface="Arial"/>
              </a:rPr>
              <a:t>Reach by platform</a:t>
            </a:r>
          </a:p>
        </p:txBody>
      </p:sp>
      <p:pic>
        <p:nvPicPr>
          <p:cNvPr id="33" name="Picture 32" descr="newspaper.png">
            <a:extLst>
              <a:ext uri="{FF2B5EF4-FFF2-40B4-BE49-F238E27FC236}">
                <a16:creationId xmlns:a16="http://schemas.microsoft.com/office/drawing/2014/main" id="{73E033E0-FD19-4D95-B76B-AFF9A46F0141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5153" y="1491629"/>
            <a:ext cx="1728192" cy="1413975"/>
          </a:xfrm>
          <a:prstGeom prst="rect">
            <a:avLst/>
          </a:prstGeom>
        </p:spPr>
      </p:pic>
      <p:sp>
        <p:nvSpPr>
          <p:cNvPr id="34" name="TextBox 382">
            <a:extLst>
              <a:ext uri="{FF2B5EF4-FFF2-40B4-BE49-F238E27FC236}">
                <a16:creationId xmlns:a16="http://schemas.microsoft.com/office/drawing/2014/main" id="{8319DCD2-36E3-4501-8C47-96A60DE2D475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5225153" y="2736106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1298E3"/>
                </a:solidFill>
                <a:latin typeface="Arial"/>
                <a:cs typeface="Arial"/>
              </a:rPr>
              <a:t>Print</a:t>
            </a:r>
          </a:p>
        </p:txBody>
      </p:sp>
      <p:sp>
        <p:nvSpPr>
          <p:cNvPr id="35" name="TextBox 382">
            <a:extLst>
              <a:ext uri="{FF2B5EF4-FFF2-40B4-BE49-F238E27FC236}">
                <a16:creationId xmlns:a16="http://schemas.microsoft.com/office/drawing/2014/main" id="{9543110D-B964-4A6E-802A-9A30AF44FE20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4572000" y="4251891"/>
            <a:ext cx="1656184" cy="317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600" b="1" i="0">
                <a:solidFill>
                  <a:srgbClr val="64AA27"/>
                </a:solidFill>
                <a:latin typeface="Arial"/>
                <a:cs typeface="Arial"/>
              </a:rPr>
              <a:t>Computer</a:t>
            </a:r>
          </a:p>
        </p:txBody>
      </p:sp>
      <p:pic>
        <p:nvPicPr>
          <p:cNvPr id="38" name="Picture 37" descr="Icon&#10;&#10;Description automatically generated">
            <a:extLst>
              <a:ext uri="{FF2B5EF4-FFF2-40B4-BE49-F238E27FC236}">
                <a16:creationId xmlns:a16="http://schemas.microsoft.com/office/drawing/2014/main" id="{3E4E6A28-A8CD-46B4-92BB-0813000D860F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7491" y="3222425"/>
            <a:ext cx="1051026" cy="1029466"/>
          </a:xfrm>
          <a:prstGeom prst="rect">
            <a:avLst/>
          </a:prstGeom>
        </p:spPr>
      </p:pic>
      <p:pic>
        <p:nvPicPr>
          <p:cNvPr id="39" name="Picture 38" descr="Icon&#10;&#10;Description automatically generated">
            <a:extLst>
              <a:ext uri="{FF2B5EF4-FFF2-40B4-BE49-F238E27FC236}">
                <a16:creationId xmlns:a16="http://schemas.microsoft.com/office/drawing/2014/main" id="{172327A6-51DA-4B2E-B856-565072AD8C43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6552" y="1697044"/>
            <a:ext cx="1052996" cy="985653"/>
          </a:xfrm>
          <a:prstGeom prst="rect">
            <a:avLst/>
          </a:prstGeom>
        </p:spPr>
      </p:pic>
      <p:sp>
        <p:nvSpPr>
          <p:cNvPr id="49" name="TextBox 382">
            <a:extLst>
              <a:ext uri="{FF2B5EF4-FFF2-40B4-BE49-F238E27FC236}">
                <a16:creationId xmlns:a16="http://schemas.microsoft.com/office/drawing/2014/main" id="{66CF3E46-AFB1-40B9-8A50-64E861C9C12A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0" y="90905"/>
            <a:ext cx="9144000" cy="4712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79820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0" i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PAMCo H1 2023 Jun’21 – Dec’22 print data fused with Nov’22 iris data</a:t>
            </a:r>
            <a:endParaRPr lang="en-GB" altLang="en-US" sz="1400" b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GB" altLang="en-US" sz="1200" b="0" dirty="0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238757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12319" y="0"/>
            <a:ext cx="9156321" cy="555526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77907" tIns="38953" rIns="77907" bIns="38953"/>
          <a:lstStyle/>
          <a:p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-14356" y="4587975"/>
            <a:ext cx="9158356" cy="555526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77907" tIns="38953" rIns="77907" bIns="38953"/>
          <a:lstStyle/>
          <a:p>
            <a:endParaRPr lang="en-US"/>
          </a:p>
        </p:txBody>
      </p:sp>
      <p:pic>
        <p:nvPicPr>
          <p:cNvPr id="9" name="Picture 8" descr="logo2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23478"/>
            <a:ext cx="1001254" cy="288032"/>
          </a:xfrm>
          <a:prstGeom prst="rect">
            <a:avLst/>
          </a:prstGeom>
        </p:spPr>
      </p:pic>
      <p:pic>
        <p:nvPicPr>
          <p:cNvPr id="10" name="Picture 9" descr="lines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438" y="3"/>
            <a:ext cx="427247" cy="492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0153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7" Type="http://schemas.openxmlformats.org/officeDocument/2006/relationships/image" Target="../media/image16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emf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emf"/><Relationship Id="rId3" Type="http://schemas.openxmlformats.org/officeDocument/2006/relationships/image" Target="../media/image18.emf"/><Relationship Id="rId7" Type="http://schemas.openxmlformats.org/officeDocument/2006/relationships/image" Target="../media/image22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emf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emf"/><Relationship Id="rId3" Type="http://schemas.openxmlformats.org/officeDocument/2006/relationships/image" Target="../media/image25.emf"/><Relationship Id="rId7" Type="http://schemas.openxmlformats.org/officeDocument/2006/relationships/image" Target="../media/image28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emf"/><Relationship Id="rId5" Type="http://schemas.openxmlformats.org/officeDocument/2006/relationships/image" Target="../media/image20.emf"/><Relationship Id="rId4" Type="http://schemas.openxmlformats.org/officeDocument/2006/relationships/image" Target="../media/image26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emf"/><Relationship Id="rId3" Type="http://schemas.openxmlformats.org/officeDocument/2006/relationships/image" Target="../media/image31.emf"/><Relationship Id="rId7" Type="http://schemas.openxmlformats.org/officeDocument/2006/relationships/image" Target="../media/image28.emf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emf"/><Relationship Id="rId5" Type="http://schemas.openxmlformats.org/officeDocument/2006/relationships/image" Target="../media/image33.emf"/><Relationship Id="rId4" Type="http://schemas.openxmlformats.org/officeDocument/2006/relationships/image" Target="../media/image32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7" Type="http://schemas.openxmlformats.org/officeDocument/2006/relationships/image" Target="../media/image40.emf"/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emf"/><Relationship Id="rId5" Type="http://schemas.openxmlformats.org/officeDocument/2006/relationships/image" Target="../media/image38.emf"/><Relationship Id="rId4" Type="http://schemas.openxmlformats.org/officeDocument/2006/relationships/image" Target="../media/image3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555526"/>
            <a:ext cx="9144000" cy="44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400" b="1">
                <a:solidFill>
                  <a:srgbClr val="5C5C5B"/>
                </a:solidFill>
                <a:latin typeface="Arial"/>
                <a:cs typeface="Arial"/>
              </a:rPr>
              <a:t>Magazine Brands (Women’s Monthlies)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B615A0F-7CAC-4301-67E0-5B16DFEB5CD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411288" y="3348038"/>
            <a:ext cx="887412" cy="46831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54E40EE-78A4-2C30-6226-EADF37E336F5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000375" y="2644775"/>
            <a:ext cx="1450975" cy="46831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A813128-EFB1-0B84-E926-0AC363E9D77B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5945188" y="1865313"/>
            <a:ext cx="600075" cy="30321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D25160B-E069-9180-79A2-061D7325A26C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5083175" y="3430588"/>
            <a:ext cx="663575" cy="30003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27D4822-6FC4-F896-D948-BF90CD596C4A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6383338" y="3508375"/>
            <a:ext cx="766762" cy="30321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A6A03BC-1B27-AB51-A614-A654620EDFA0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7743825" y="3508375"/>
            <a:ext cx="601663" cy="30321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C7ED749-CE03-4512-9F1B-3157226A6849}"/>
              </a:ext>
            </a:extLst>
          </p:cNvPr>
          <p:cNvSpPr txBox="1"/>
          <p:nvPr/>
        </p:nvSpPr>
        <p:spPr>
          <a:xfrm>
            <a:off x="7740352" y="1801893"/>
            <a:ext cx="673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solidFill>
                  <a:srgbClr val="CA2477"/>
                </a:solidFill>
                <a:latin typeface="Arial" panose="020B0604020202020204" pitchFamily="34" charset="0"/>
              </a:rPr>
              <a:t>43</a:t>
            </a:r>
            <a:r>
              <a:rPr lang="en-GB" sz="1800" b="1" i="0" u="none" strike="noStrike" dirty="0">
                <a:solidFill>
                  <a:srgbClr val="CA2477"/>
                </a:solidFill>
                <a:effectLst/>
                <a:latin typeface="Arial" panose="020B0604020202020204" pitchFamily="34" charset="0"/>
              </a:rPr>
              <a:t>%</a:t>
            </a: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607254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555526"/>
            <a:ext cx="9144000" cy="44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400" b="1">
                <a:solidFill>
                  <a:srgbClr val="5C5C5B"/>
                </a:solidFill>
                <a:latin typeface="Arial"/>
                <a:cs typeface="Arial"/>
              </a:rPr>
              <a:t>Magazine Brands (Women’s Weeklies)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52245CA-FD9E-166A-E650-3D2EFB169BA8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411288" y="3349625"/>
            <a:ext cx="887412" cy="46831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C82D5FB-C6D9-0F34-5208-62598933B58B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000375" y="2644775"/>
            <a:ext cx="1450975" cy="46831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31DE341-E79C-17DC-DC34-7298BE1A6027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5945188" y="1865313"/>
            <a:ext cx="600075" cy="30321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C2AFDC8-A651-0EE9-12E0-91BAE7C64291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5087938" y="3432175"/>
            <a:ext cx="663575" cy="30003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DA37FCB-43A0-2DF5-87C2-4D4BC0CBBBDD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6364288" y="3509963"/>
            <a:ext cx="763587" cy="30321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258A6F4-D500-3C83-9FD2-87E94809B429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7743825" y="3509963"/>
            <a:ext cx="601663" cy="30321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B288314-C8BB-4D9E-7349-4555B5917ECE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7727950" y="1800225"/>
            <a:ext cx="631825" cy="296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03816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555526"/>
            <a:ext cx="9144000" cy="44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400" b="1">
                <a:solidFill>
                  <a:srgbClr val="5C5C5B"/>
                </a:solidFill>
                <a:latin typeface="Arial"/>
                <a:cs typeface="Arial"/>
              </a:rPr>
              <a:t>Magazine Brands (General Monthlies)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26FA307-8BB0-D854-CBF9-2DD9FF97CDFA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411288" y="3348038"/>
            <a:ext cx="887412" cy="46831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CA6E70B-FEC6-6D9F-9C64-2095B7896611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000375" y="2644775"/>
            <a:ext cx="1450975" cy="46831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F77D8F2-E74D-588E-3400-6C53386F47E1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5870575" y="1865313"/>
            <a:ext cx="601663" cy="30321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9529B92-D667-653F-08FF-33010AB30C27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5060950" y="3430588"/>
            <a:ext cx="658813" cy="30003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FE5DA99-E440-4F26-3B1F-8DD28DE973DF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6369050" y="3508375"/>
            <a:ext cx="765175" cy="30321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D6EDD82-0176-4F69-4A6E-4174FFB10BC4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7783513" y="3506788"/>
            <a:ext cx="600075" cy="30321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830BB38-C735-5B84-6C3B-95C91AE3CD12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7707313" y="1763713"/>
            <a:ext cx="631825" cy="296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5036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555526"/>
            <a:ext cx="9144000" cy="44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400" b="1">
                <a:solidFill>
                  <a:srgbClr val="5C5C5B"/>
                </a:solidFill>
                <a:latin typeface="Arial"/>
                <a:cs typeface="Arial"/>
              </a:rPr>
              <a:t>Magazine Brands (General Weeklies)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2B6AF33-AB28-258D-FB77-A2251333DD0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411288" y="3349625"/>
            <a:ext cx="887412" cy="46831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3C96944-0D4E-8DE2-18D4-D7A480F45EC0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000375" y="2644775"/>
            <a:ext cx="1450975" cy="46831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3D5DDF1-D694-1EA8-DF4C-1694356B4B74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5945188" y="1865313"/>
            <a:ext cx="600075" cy="30321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5D40393-9C87-DA5E-D079-0134D24D6FEB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5035550" y="3432175"/>
            <a:ext cx="660400" cy="30003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B9B8C4F-4E70-57CC-71BD-6F8E98E1536D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6337300" y="3509963"/>
            <a:ext cx="766763" cy="30321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7BD2586-4BAA-EC3D-77C3-1BD0FF1E2DA7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7743825" y="3509963"/>
            <a:ext cx="601663" cy="30321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0C3F3A6-84C4-D219-1AF3-5D772BD3256E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7708900" y="1795463"/>
            <a:ext cx="631825" cy="296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46130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555526"/>
            <a:ext cx="9144000" cy="44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400" b="1">
                <a:solidFill>
                  <a:srgbClr val="5C5C5B"/>
                </a:solidFill>
                <a:latin typeface="Arial"/>
                <a:cs typeface="Arial"/>
              </a:rPr>
              <a:t>Magazine Brands (Digital Only)</a:t>
            </a:r>
          </a:p>
        </p:txBody>
      </p:sp>
      <p:sp>
        <p:nvSpPr>
          <p:cNvPr id="5" name="TextBox 382"/>
          <p:cNvSpPr txBox="1">
            <a:spLocks noChangeArrowheads="1"/>
          </p:cNvSpPr>
          <p:nvPr/>
        </p:nvSpPr>
        <p:spPr bwMode="gray">
          <a:xfrm>
            <a:off x="5868144" y="1801027"/>
            <a:ext cx="720080" cy="378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5203" rIns="0" bIns="3520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000" b="1">
                <a:solidFill>
                  <a:srgbClr val="1298E3"/>
                </a:solidFill>
                <a:latin typeface="Arial"/>
                <a:cs typeface="Arial"/>
              </a:rPr>
              <a:t>N/A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301E48A-FBED-44F0-3E78-A7426DA3A407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411288" y="3349625"/>
            <a:ext cx="887412" cy="46831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D6EFE75-2362-876C-E550-B2A2C3D3CD6F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000375" y="2644775"/>
            <a:ext cx="1450975" cy="46831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C97E10B-CEE0-628F-4243-4E738FE27475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5035550" y="3432175"/>
            <a:ext cx="660400" cy="30003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798017F-B65D-D271-0310-3A516F94CAA9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6337300" y="3513138"/>
            <a:ext cx="766763" cy="30321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8D85504-F089-6B12-AC6E-9C7216706FAD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7743825" y="3513138"/>
            <a:ext cx="601663" cy="30321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D1CEA17-0013-25BA-D477-50E597C7C851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7652657" y="1768768"/>
            <a:ext cx="631825" cy="296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3287778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2a01d73-8935-4eb2-a87a-2289ff5b8144">
      <Terms xmlns="http://schemas.microsoft.com/office/infopath/2007/PartnerControls"/>
    </lcf76f155ced4ddcb4097134ff3c332f>
    <TaxCatchAll xmlns="93452542-5985-4799-ad4f-b73e5edc771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7E7EB7776655348936A38F4F0085AE8" ma:contentTypeVersion="14" ma:contentTypeDescription="Create a new document." ma:contentTypeScope="" ma:versionID="d73d402dcf808a02d856076e0dfb1a1f">
  <xsd:schema xmlns:xsd="http://www.w3.org/2001/XMLSchema" xmlns:xs="http://www.w3.org/2001/XMLSchema" xmlns:p="http://schemas.microsoft.com/office/2006/metadata/properties" xmlns:ns2="b2a01d73-8935-4eb2-a87a-2289ff5b8144" xmlns:ns3="93452542-5985-4799-ad4f-b73e5edc7713" targetNamespace="http://schemas.microsoft.com/office/2006/metadata/properties" ma:root="true" ma:fieldsID="84c25da66f29ba7e15dcab15579d3ce9" ns2:_="" ns3:_="">
    <xsd:import namespace="b2a01d73-8935-4eb2-a87a-2289ff5b8144"/>
    <xsd:import namespace="93452542-5985-4799-ad4f-b73e5edc771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a01d73-8935-4eb2-a87a-2289ff5b814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3cc86f3d-b6b6-4121-b807-5ab201feca5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452542-5985-4799-ad4f-b73e5edc771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8c91ca3b-0558-46f6-9a7b-8d8ea57e0fd4}" ma:internalName="TaxCatchAll" ma:showField="CatchAllData" ma:web="93452542-5985-4799-ad4f-b73e5edc771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D7933D3-5878-4F85-BA5E-2F713CF1C23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1DFBEFA-7582-470F-AD85-051CF50F75B1}">
  <ds:schemaRefs>
    <ds:schemaRef ds:uri="b2a01d73-8935-4eb2-a87a-2289ff5b8144"/>
    <ds:schemaRef ds:uri="http://www.w3.org/XML/1998/namespace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93452542-5985-4799-ad4f-b73e5edc7713"/>
    <ds:schemaRef ds:uri="http://schemas.microsoft.com/office/2006/metadata/properties"/>
    <ds:schemaRef ds:uri="http://purl.org/dc/dcmitype/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D6C62867-432F-4CB0-9831-9ED65C70AA47}">
  <ds:schemaRefs>
    <ds:schemaRef ds:uri="93452542-5985-4799-ad4f-b73e5edc7713"/>
    <ds:schemaRef ds:uri="b2a01d73-8935-4eb2-a87a-2289ff5b8144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35</Words>
  <Application>Microsoft Macintosh PowerPoint</Application>
  <PresentationFormat>On-screen Show (16:9)</PresentationFormat>
  <Paragraphs>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Open Sans Condensed</vt:lpstr>
      <vt:lpstr>Calibri</vt:lpstr>
      <vt:lpstr>1_Custom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Ipsos MORI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Ian Jarvis</dc:creator>
  <cp:lastModifiedBy>Josh Gidman</cp:lastModifiedBy>
  <cp:revision>11</cp:revision>
  <cp:lastPrinted>2018-08-24T09:41:59Z</cp:lastPrinted>
  <dcterms:created xsi:type="dcterms:W3CDTF">2013-11-06T11:49:34Z</dcterms:created>
  <dcterms:modified xsi:type="dcterms:W3CDTF">2023-03-20T11:36:19Z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0x01010047E7EB7776655348936A38F4F0085AE8</vt:lpwstr>
  </property>
  <property fmtid="{D5CDD505-2E9C-101B-9397-08002B2CF9AE}" pid="3" name="Order">
    <vt:r8>1221000</vt:r8>
  </property>
  <property fmtid="{D5CDD505-2E9C-101B-9397-08002B2CF9AE}" pid="4" name="MediaServiceImageTags">
    <vt:lpwstr/>
  </property>
</Properties>
</file>