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79" r:id="rId5"/>
    <p:sldId id="273" r:id="rId6"/>
    <p:sldId id="274" r:id="rId7"/>
    <p:sldId id="275" r:id="rId8"/>
    <p:sldId id="276" r:id="rId9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Open Sans Condensed" panose="020B060603050402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ABCEFE-F674-07C3-DB02-CD2BD642AE5D}" v="1" dt="2023-02-27T15:08:22.129"/>
    <p1510:client id="{7C191FF3-0835-EABC-604E-706A18C16FAD}" v="16" dt="2023-02-27T15:01:29.643"/>
    <p1510:client id="{A5FF27C9-986B-4A98-84B4-3B1BD634B3BF}" v="152" dt="2023-02-27T14:32:37.1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7C191FF3-0835-EABC-604E-706A18C16FAD}"/>
    <pc:docChg chg="delSld">
      <pc:chgData name="Alison Finch" userId="S::alison@pamco.co.uk::390fe9c6-a979-4b18-836a-75020117a9e0" providerId="AD" clId="Web-{7C191FF3-0835-EABC-604E-706A18C16FAD}" dt="2023-02-27T15:01:29.643" v="15"/>
      <pc:docMkLst>
        <pc:docMk/>
      </pc:docMkLst>
      <pc:sldChg chg="del">
        <pc:chgData name="Alison Finch" userId="S::alison@pamco.co.uk::390fe9c6-a979-4b18-836a-75020117a9e0" providerId="AD" clId="Web-{7C191FF3-0835-EABC-604E-706A18C16FAD}" dt="2023-02-27T15:01:21.315" v="10"/>
        <pc:sldMkLst>
          <pc:docMk/>
          <pc:sldMk cId="1686318808" sldId="256"/>
        </pc:sldMkLst>
      </pc:sldChg>
      <pc:sldChg chg="del">
        <pc:chgData name="Alison Finch" userId="S::alison@pamco.co.uk::390fe9c6-a979-4b18-836a-75020117a9e0" providerId="AD" clId="Web-{7C191FF3-0835-EABC-604E-706A18C16FAD}" dt="2023-02-27T15:01:21.315" v="9"/>
        <pc:sldMkLst>
          <pc:docMk/>
          <pc:sldMk cId="2744365529" sldId="257"/>
        </pc:sldMkLst>
      </pc:sldChg>
      <pc:sldChg chg="del">
        <pc:chgData name="Alison Finch" userId="S::alison@pamco.co.uk::390fe9c6-a979-4b18-836a-75020117a9e0" providerId="AD" clId="Web-{7C191FF3-0835-EABC-604E-706A18C16FAD}" dt="2023-02-27T15:01:21.315" v="8"/>
        <pc:sldMkLst>
          <pc:docMk/>
          <pc:sldMk cId="3177516573" sldId="258"/>
        </pc:sldMkLst>
      </pc:sldChg>
      <pc:sldChg chg="del">
        <pc:chgData name="Alison Finch" userId="S::alison@pamco.co.uk::390fe9c6-a979-4b18-836a-75020117a9e0" providerId="AD" clId="Web-{7C191FF3-0835-EABC-604E-706A18C16FAD}" dt="2023-02-27T15:01:21.299" v="7"/>
        <pc:sldMkLst>
          <pc:docMk/>
          <pc:sldMk cId="1574696117" sldId="259"/>
        </pc:sldMkLst>
      </pc:sldChg>
      <pc:sldChg chg="del">
        <pc:chgData name="Alison Finch" userId="S::alison@pamco.co.uk::390fe9c6-a979-4b18-836a-75020117a9e0" providerId="AD" clId="Web-{7C191FF3-0835-EABC-604E-706A18C16FAD}" dt="2023-02-27T15:01:21.299" v="6"/>
        <pc:sldMkLst>
          <pc:docMk/>
          <pc:sldMk cId="4005946298" sldId="260"/>
        </pc:sldMkLst>
      </pc:sldChg>
      <pc:sldChg chg="del">
        <pc:chgData name="Alison Finch" userId="S::alison@pamco.co.uk::390fe9c6-a979-4b18-836a-75020117a9e0" providerId="AD" clId="Web-{7C191FF3-0835-EABC-604E-706A18C16FAD}" dt="2023-02-27T15:01:21.299" v="5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7C191FF3-0835-EABC-604E-706A18C16FAD}" dt="2023-02-27T15:01:21.299" v="4"/>
        <pc:sldMkLst>
          <pc:docMk/>
          <pc:sldMk cId="560725499" sldId="262"/>
        </pc:sldMkLst>
      </pc:sldChg>
      <pc:sldChg chg="del">
        <pc:chgData name="Alison Finch" userId="S::alison@pamco.co.uk::390fe9c6-a979-4b18-836a-75020117a9e0" providerId="AD" clId="Web-{7C191FF3-0835-EABC-604E-706A18C16FAD}" dt="2023-02-27T15:01:21.299" v="3"/>
        <pc:sldMkLst>
          <pc:docMk/>
          <pc:sldMk cId="4000381648" sldId="263"/>
        </pc:sldMkLst>
      </pc:sldChg>
      <pc:sldChg chg="del">
        <pc:chgData name="Alison Finch" userId="S::alison@pamco.co.uk::390fe9c6-a979-4b18-836a-75020117a9e0" providerId="AD" clId="Web-{7C191FF3-0835-EABC-604E-706A18C16FAD}" dt="2023-02-27T15:01:21.299" v="2"/>
        <pc:sldMkLst>
          <pc:docMk/>
          <pc:sldMk cId="147503670" sldId="264"/>
        </pc:sldMkLst>
      </pc:sldChg>
      <pc:sldChg chg="del">
        <pc:chgData name="Alison Finch" userId="S::alison@pamco.co.uk::390fe9c6-a979-4b18-836a-75020117a9e0" providerId="AD" clId="Web-{7C191FF3-0835-EABC-604E-706A18C16FAD}" dt="2023-02-27T15:01:21.299" v="1"/>
        <pc:sldMkLst>
          <pc:docMk/>
          <pc:sldMk cId="1234613092" sldId="265"/>
        </pc:sldMkLst>
      </pc:sldChg>
      <pc:sldChg chg="del">
        <pc:chgData name="Alison Finch" userId="S::alison@pamco.co.uk::390fe9c6-a979-4b18-836a-75020117a9e0" providerId="AD" clId="Web-{7C191FF3-0835-EABC-604E-706A18C16FAD}" dt="2023-02-27T15:01:21.299" v="0"/>
        <pc:sldMkLst>
          <pc:docMk/>
          <pc:sldMk cId="3923287778" sldId="266"/>
        </pc:sldMkLst>
      </pc:sldChg>
      <pc:sldChg chg="del">
        <pc:chgData name="Alison Finch" userId="S::alison@pamco.co.uk::390fe9c6-a979-4b18-836a-75020117a9e0" providerId="AD" clId="Web-{7C191FF3-0835-EABC-604E-706A18C16FAD}" dt="2023-02-27T15:01:24.518" v="11"/>
        <pc:sldMkLst>
          <pc:docMk/>
          <pc:sldMk cId="4066643845" sldId="267"/>
        </pc:sldMkLst>
      </pc:sldChg>
      <pc:sldChg chg="del">
        <pc:chgData name="Alison Finch" userId="S::alison@pamco.co.uk::390fe9c6-a979-4b18-836a-75020117a9e0" providerId="AD" clId="Web-{7C191FF3-0835-EABC-604E-706A18C16FAD}" dt="2023-02-27T15:01:25.690" v="12"/>
        <pc:sldMkLst>
          <pc:docMk/>
          <pc:sldMk cId="3037993347" sldId="268"/>
        </pc:sldMkLst>
      </pc:sldChg>
      <pc:sldChg chg="del">
        <pc:chgData name="Alison Finch" userId="S::alison@pamco.co.uk::390fe9c6-a979-4b18-836a-75020117a9e0" providerId="AD" clId="Web-{7C191FF3-0835-EABC-604E-706A18C16FAD}" dt="2023-02-27T15:01:28.440" v="14"/>
        <pc:sldMkLst>
          <pc:docMk/>
          <pc:sldMk cId="1219388667" sldId="270"/>
        </pc:sldMkLst>
      </pc:sldChg>
      <pc:sldChg chg="del">
        <pc:chgData name="Alison Finch" userId="S::alison@pamco.co.uk::390fe9c6-a979-4b18-836a-75020117a9e0" providerId="AD" clId="Web-{7C191FF3-0835-EABC-604E-706A18C16FAD}" dt="2023-02-27T15:01:29.643" v="15"/>
        <pc:sldMkLst>
          <pc:docMk/>
          <pc:sldMk cId="4019085899" sldId="271"/>
        </pc:sldMkLst>
      </pc:sldChg>
      <pc:sldChg chg="del">
        <pc:chgData name="Alison Finch" userId="S::alison@pamco.co.uk::390fe9c6-a979-4b18-836a-75020117a9e0" providerId="AD" clId="Web-{7C191FF3-0835-EABC-604E-706A18C16FAD}" dt="2023-02-27T15:01:26.971" v="13"/>
        <pc:sldMkLst>
          <pc:docMk/>
          <pc:sldMk cId="1891724650" sldId="278"/>
        </pc:sldMkLst>
      </pc:sldChg>
    </pc:docChg>
  </pc:docChgLst>
  <pc:docChgLst>
    <pc:chgData name="Alison Finch" userId="S::alison@pamco.co.uk::390fe9c6-a979-4b18-836a-75020117a9e0" providerId="AD" clId="Web-{44ABCEFE-F674-07C3-DB02-CD2BD642AE5D}"/>
    <pc:docChg chg="delSld">
      <pc:chgData name="Alison Finch" userId="S::alison@pamco.co.uk::390fe9c6-a979-4b18-836a-75020117a9e0" providerId="AD" clId="Web-{44ABCEFE-F674-07C3-DB02-CD2BD642AE5D}" dt="2023-02-27T15:08:22.129" v="0"/>
      <pc:docMkLst>
        <pc:docMk/>
      </pc:docMkLst>
      <pc:sldChg chg="del">
        <pc:chgData name="Alison Finch" userId="S::alison@pamco.co.uk::390fe9c6-a979-4b18-836a-75020117a9e0" providerId="AD" clId="Web-{44ABCEFE-F674-07C3-DB02-CD2BD642AE5D}" dt="2023-02-27T15:08:22.129" v="0"/>
        <pc:sldMkLst>
          <pc:docMk/>
          <pc:sldMk cId="3239895709" sldId="272"/>
        </pc:sldMkLst>
      </pc:sldChg>
    </pc:docChg>
  </pc:docChgLst>
  <pc:docChgLst>
    <pc:chgData name="Alison Finch" userId="390fe9c6-a979-4b18-836a-75020117a9e0" providerId="ADAL" clId="{A5FF27C9-986B-4A98-84B4-3B1BD634B3BF}"/>
    <pc:docChg chg="undo custSel modSld modMainMaster">
      <pc:chgData name="Alison Finch" userId="390fe9c6-a979-4b18-836a-75020117a9e0" providerId="ADAL" clId="{A5FF27C9-986B-4A98-84B4-3B1BD634B3BF}" dt="2023-02-27T14:50:44.643" v="459" actId="478"/>
      <pc:docMkLst>
        <pc:docMk/>
      </pc:docMkLst>
      <pc:sldChg chg="delSp modSp">
        <pc:chgData name="Alison Finch" userId="390fe9c6-a979-4b18-836a-75020117a9e0" providerId="ADAL" clId="{A5FF27C9-986B-4A98-84B4-3B1BD634B3BF}" dt="2023-02-27T14:32:36.759" v="6"/>
        <pc:sldMkLst>
          <pc:docMk/>
          <pc:sldMk cId="1686318808" sldId="256"/>
        </pc:sldMkLst>
        <pc:graphicFrameChg chg="del mod">
          <ac:chgData name="Alison Finch" userId="390fe9c6-a979-4b18-836a-75020117a9e0" providerId="ADAL" clId="{A5FF27C9-986B-4A98-84B4-3B1BD634B3BF}" dt="2023-02-27T14:32:36.751" v="4"/>
          <ac:graphicFrameMkLst>
            <pc:docMk/>
            <pc:sldMk cId="1686318808" sldId="256"/>
            <ac:graphicFrameMk id="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6" v="5"/>
          <ac:graphicFrameMkLst>
            <pc:docMk/>
            <pc:sldMk cId="1686318808" sldId="256"/>
            <ac:graphicFrameMk id="5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9" v="6"/>
          <ac:graphicFrameMkLst>
            <pc:docMk/>
            <pc:sldMk cId="1686318808" sldId="256"/>
            <ac:graphicFrameMk id="9" creationId="{85E39A0C-D934-46AE-A5E4-F0B37D40DE4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1" v="1"/>
          <ac:graphicFrameMkLst>
            <pc:docMk/>
            <pc:sldMk cId="1686318808" sldId="256"/>
            <ac:graphicFrameMk id="2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8" v="2"/>
          <ac:graphicFrameMkLst>
            <pc:docMk/>
            <pc:sldMk cId="1686318808" sldId="256"/>
            <ac:graphicFrameMk id="2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15" v="0"/>
          <ac:graphicFrameMkLst>
            <pc:docMk/>
            <pc:sldMk cId="1686318808" sldId="256"/>
            <ac:graphicFrameMk id="28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41" v="3"/>
          <ac:graphicFrameMkLst>
            <pc:docMk/>
            <pc:sldMk cId="1686318808" sldId="256"/>
            <ac:graphicFrameMk id="29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44.643" v="459" actId="478"/>
        <pc:sldMkLst>
          <pc:docMk/>
          <pc:sldMk cId="2744365529" sldId="257"/>
        </pc:sldMkLst>
        <pc:graphicFrameChg chg="del mod">
          <ac:chgData name="Alison Finch" userId="390fe9c6-a979-4b18-836a-75020117a9e0" providerId="ADAL" clId="{A5FF27C9-986B-4A98-84B4-3B1BD634B3BF}" dt="2023-02-27T14:32:36.789" v="13"/>
          <ac:graphicFrameMkLst>
            <pc:docMk/>
            <pc:sldMk cId="2744365529" sldId="257"/>
            <ac:graphicFrameMk id="4" creationId="{627809B5-6A98-4CB8-86A9-50DA1441FA6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7"/>
          <ac:graphicFrameMkLst>
            <pc:docMk/>
            <pc:sldMk cId="2744365529" sldId="25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8"/>
          <ac:graphicFrameMkLst>
            <pc:docMk/>
            <pc:sldMk cId="2744365529" sldId="25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9"/>
          <ac:graphicFrameMkLst>
            <pc:docMk/>
            <pc:sldMk cId="2744365529" sldId="25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3" v="10"/>
          <ac:graphicFrameMkLst>
            <pc:docMk/>
            <pc:sldMk cId="2744365529" sldId="257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5" v="11"/>
          <ac:graphicFrameMkLst>
            <pc:docMk/>
            <pc:sldMk cId="2744365529" sldId="257"/>
            <ac:graphicFrameMk id="16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2"/>
          <ac:graphicFrameMkLst>
            <pc:docMk/>
            <pc:sldMk cId="2744365529" sldId="257"/>
            <ac:graphicFrameMk id="17" creationId="{00000000-0000-0000-0000-000000000000}"/>
          </ac:graphicFrameMkLst>
        </pc:graphicFrameChg>
        <pc:picChg chg="add del mod">
          <ac:chgData name="Alison Finch" userId="390fe9c6-a979-4b18-836a-75020117a9e0" providerId="ADAL" clId="{A5FF27C9-986B-4A98-84B4-3B1BD634B3BF}" dt="2023-02-27T14:50:44.643" v="459" actId="478"/>
          <ac:picMkLst>
            <pc:docMk/>
            <pc:sldMk cId="2744365529" sldId="257"/>
            <ac:picMk id="6" creationId="{78516422-28A0-F03A-B36B-FBCDAD62D985}"/>
          </ac:picMkLst>
        </pc:picChg>
        <pc:picChg chg="mod">
          <ac:chgData name="Alison Finch" userId="390fe9c6-a979-4b18-836a-75020117a9e0" providerId="ADAL" clId="{A5FF27C9-986B-4A98-84B4-3B1BD634B3BF}" dt="2023-02-27T14:43:36.431" v="442" actId="1076"/>
          <ac:picMkLst>
            <pc:docMk/>
            <pc:sldMk cId="2744365529" sldId="257"/>
            <ac:picMk id="12" creationId="{49B65261-9A3B-12DD-ADE3-5F87B6E18270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01.596" v="443" actId="1076"/>
        <pc:sldMkLst>
          <pc:docMk/>
          <pc:sldMk cId="3177516573" sldId="258"/>
        </pc:sldMkLst>
        <pc:graphicFrameChg chg="del mod">
          <ac:chgData name="Alison Finch" userId="390fe9c6-a979-4b18-836a-75020117a9e0" providerId="ADAL" clId="{A5FF27C9-986B-4A98-84B4-3B1BD634B3BF}" dt="2023-02-27T14:32:36.819" v="20"/>
          <ac:graphicFrameMkLst>
            <pc:docMk/>
            <pc:sldMk cId="3177516573" sldId="258"/>
            <ac:graphicFrameMk id="4" creationId="{DF892F2C-1624-4F80-A9B3-75AA9A2C715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4"/>
          <ac:graphicFrameMkLst>
            <pc:docMk/>
            <pc:sldMk cId="3177516573" sldId="25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5"/>
          <ac:graphicFrameMkLst>
            <pc:docMk/>
            <pc:sldMk cId="3177516573" sldId="25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6"/>
          <ac:graphicFrameMkLst>
            <pc:docMk/>
            <pc:sldMk cId="3177516573" sldId="25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7"/>
          <ac:graphicFrameMkLst>
            <pc:docMk/>
            <pc:sldMk cId="3177516573" sldId="25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8"/>
          <ac:graphicFrameMkLst>
            <pc:docMk/>
            <pc:sldMk cId="3177516573" sldId="25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9"/>
          <ac:graphicFrameMkLst>
            <pc:docMk/>
            <pc:sldMk cId="3177516573" sldId="25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01.596" v="443" actId="1076"/>
          <ac:picMkLst>
            <pc:docMk/>
            <pc:sldMk cId="3177516573" sldId="258"/>
            <ac:picMk id="20" creationId="{61CCE67A-6258-B490-E448-F4886992CA7F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19.728" v="444" actId="1076"/>
        <pc:sldMkLst>
          <pc:docMk/>
          <pc:sldMk cId="1574696117" sldId="259"/>
        </pc:sldMkLst>
        <pc:graphicFrameChg chg="del mod">
          <ac:chgData name="Alison Finch" userId="390fe9c6-a979-4b18-836a-75020117a9e0" providerId="ADAL" clId="{A5FF27C9-986B-4A98-84B4-3B1BD634B3BF}" dt="2023-02-27T14:32:36.844" v="27"/>
          <ac:graphicFrameMkLst>
            <pc:docMk/>
            <pc:sldMk cId="1574696117" sldId="259"/>
            <ac:graphicFrameMk id="4" creationId="{FADE4C89-87B3-40C4-A59A-868C8C58A927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1"/>
          <ac:graphicFrameMkLst>
            <pc:docMk/>
            <pc:sldMk cId="1574696117" sldId="25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2"/>
          <ac:graphicFrameMkLst>
            <pc:docMk/>
            <pc:sldMk cId="1574696117" sldId="25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3"/>
          <ac:graphicFrameMkLst>
            <pc:docMk/>
            <pc:sldMk cId="1574696117" sldId="25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4"/>
          <ac:graphicFrameMkLst>
            <pc:docMk/>
            <pc:sldMk cId="1574696117" sldId="25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5"/>
          <ac:graphicFrameMkLst>
            <pc:docMk/>
            <pc:sldMk cId="1574696117" sldId="259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6"/>
          <ac:graphicFrameMkLst>
            <pc:docMk/>
            <pc:sldMk cId="1574696117" sldId="259"/>
            <ac:graphicFrameMk id="15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19.728" v="444" actId="1076"/>
          <ac:picMkLst>
            <pc:docMk/>
            <pc:sldMk cId="1574696117" sldId="259"/>
            <ac:picMk id="16" creationId="{A5195528-DB54-7E4D-D824-70489A66D6D6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871" v="34"/>
        <pc:sldMkLst>
          <pc:docMk/>
          <pc:sldMk cId="4005946298" sldId="260"/>
        </pc:sldMkLst>
        <pc:graphicFrameChg chg="del mod">
          <ac:chgData name="Alison Finch" userId="390fe9c6-a979-4b18-836a-75020117a9e0" providerId="ADAL" clId="{A5FF27C9-986B-4A98-84B4-3B1BD634B3BF}" dt="2023-02-27T14:32:36.871" v="34"/>
          <ac:graphicFrameMkLst>
            <pc:docMk/>
            <pc:sldMk cId="4005946298" sldId="260"/>
            <ac:graphicFrameMk id="4" creationId="{28180F24-F8D6-4E46-A912-062E3CD070F2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8"/>
          <ac:graphicFrameMkLst>
            <pc:docMk/>
            <pc:sldMk cId="4005946298" sldId="26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9"/>
          <ac:graphicFrameMkLst>
            <pc:docMk/>
            <pc:sldMk cId="4005946298" sldId="26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7" v="30"/>
          <ac:graphicFrameMkLst>
            <pc:docMk/>
            <pc:sldMk cId="4005946298" sldId="26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9" v="31"/>
          <ac:graphicFrameMkLst>
            <pc:docMk/>
            <pc:sldMk cId="4005946298" sldId="26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3" v="32"/>
          <ac:graphicFrameMkLst>
            <pc:docMk/>
            <pc:sldMk cId="4005946298" sldId="260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6" v="33"/>
          <ac:graphicFrameMkLst>
            <pc:docMk/>
            <pc:sldMk cId="4005946298" sldId="260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889" v="41"/>
        <pc:sldMkLst>
          <pc:docMk/>
          <pc:sldMk cId="1526290391" sldId="261"/>
        </pc:sldMkLst>
        <pc:graphicFrameChg chg="del mod">
          <ac:chgData name="Alison Finch" userId="390fe9c6-a979-4b18-836a-75020117a9e0" providerId="ADAL" clId="{A5FF27C9-986B-4A98-84B4-3B1BD634B3BF}" dt="2023-02-27T14:32:36.889" v="41"/>
          <ac:graphicFrameMkLst>
            <pc:docMk/>
            <pc:sldMk cId="1526290391" sldId="261"/>
            <ac:graphicFrameMk id="4" creationId="{0235B335-589E-4BF1-B0B0-93D94F60D7F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2" v="35"/>
          <ac:graphicFrameMkLst>
            <pc:docMk/>
            <pc:sldMk cId="1526290391" sldId="26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6" v="36"/>
          <ac:graphicFrameMkLst>
            <pc:docMk/>
            <pc:sldMk cId="1526290391" sldId="26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1" v="37"/>
          <ac:graphicFrameMkLst>
            <pc:docMk/>
            <pc:sldMk cId="1526290391" sldId="26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8"/>
          <ac:graphicFrameMkLst>
            <pc:docMk/>
            <pc:sldMk cId="1526290391" sldId="26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9"/>
          <ac:graphicFrameMkLst>
            <pc:docMk/>
            <pc:sldMk cId="1526290391" sldId="261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0"/>
          <ac:graphicFrameMkLst>
            <pc:docMk/>
            <pc:sldMk cId="1526290391" sldId="261"/>
            <ac:graphicFrameMk id="15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5:46.532" v="448" actId="20577"/>
        <pc:sldMkLst>
          <pc:docMk/>
          <pc:sldMk cId="560725499" sldId="262"/>
        </pc:sldMkLst>
        <pc:spChg chg="mod">
          <ac:chgData name="Alison Finch" userId="390fe9c6-a979-4b18-836a-75020117a9e0" providerId="ADAL" clId="{A5FF27C9-986B-4A98-84B4-3B1BD634B3BF}" dt="2023-02-27T14:45:46.532" v="448" actId="20577"/>
          <ac:spMkLst>
            <pc:docMk/>
            <pc:sldMk cId="560725499" sldId="262"/>
            <ac:spMk id="3" creationId="{6C7ED749-CE03-4512-9F1B-3157226A6849}"/>
          </ac:spMkLst>
        </pc:spChg>
        <pc:graphicFrameChg chg="del mod">
          <ac:chgData name="Alison Finch" userId="390fe9c6-a979-4b18-836a-75020117a9e0" providerId="ADAL" clId="{A5FF27C9-986B-4A98-84B4-3B1BD634B3BF}" dt="2023-02-27T14:32:36.889" v="42"/>
          <ac:graphicFrameMkLst>
            <pc:docMk/>
            <pc:sldMk cId="560725499" sldId="26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3"/>
          <ac:graphicFrameMkLst>
            <pc:docMk/>
            <pc:sldMk cId="560725499" sldId="26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4"/>
          <ac:graphicFrameMkLst>
            <pc:docMk/>
            <pc:sldMk cId="560725499" sldId="26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5"/>
          <ac:graphicFrameMkLst>
            <pc:docMk/>
            <pc:sldMk cId="560725499" sldId="26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6"/>
          <ac:graphicFrameMkLst>
            <pc:docMk/>
            <pc:sldMk cId="560725499" sldId="26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7"/>
          <ac:graphicFrameMkLst>
            <pc:docMk/>
            <pc:sldMk cId="560725499" sldId="26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21" v="54"/>
        <pc:sldMkLst>
          <pc:docMk/>
          <pc:sldMk cId="4000381648" sldId="263"/>
        </pc:sldMkLst>
        <pc:graphicFrameChg chg="del mod">
          <ac:chgData name="Alison Finch" userId="390fe9c6-a979-4b18-836a-75020117a9e0" providerId="ADAL" clId="{A5FF27C9-986B-4A98-84B4-3B1BD634B3BF}" dt="2023-02-27T14:32:36.921" v="54"/>
          <ac:graphicFrameMkLst>
            <pc:docMk/>
            <pc:sldMk cId="4000381648" sldId="263"/>
            <ac:graphicFrameMk id="4" creationId="{DDD64D1D-C97A-4F26-ABFA-8A0F0FF7EA8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8"/>
          <ac:graphicFrameMkLst>
            <pc:docMk/>
            <pc:sldMk cId="4000381648" sldId="26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9"/>
          <ac:graphicFrameMkLst>
            <pc:docMk/>
            <pc:sldMk cId="4000381648" sldId="26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50"/>
          <ac:graphicFrameMkLst>
            <pc:docMk/>
            <pc:sldMk cId="4000381648" sldId="26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1"/>
          <ac:graphicFrameMkLst>
            <pc:docMk/>
            <pc:sldMk cId="4000381648" sldId="26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2"/>
          <ac:graphicFrameMkLst>
            <pc:docMk/>
            <pc:sldMk cId="4000381648" sldId="26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3"/>
          <ac:graphicFrameMkLst>
            <pc:docMk/>
            <pc:sldMk cId="4000381648" sldId="26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37" v="61"/>
        <pc:sldMkLst>
          <pc:docMk/>
          <pc:sldMk cId="147503670" sldId="264"/>
        </pc:sldMkLst>
        <pc:graphicFrameChg chg="del mod">
          <ac:chgData name="Alison Finch" userId="390fe9c6-a979-4b18-836a-75020117a9e0" providerId="ADAL" clId="{A5FF27C9-986B-4A98-84B4-3B1BD634B3BF}" dt="2023-02-27T14:32:36.937" v="61"/>
          <ac:graphicFrameMkLst>
            <pc:docMk/>
            <pc:sldMk cId="147503670" sldId="264"/>
            <ac:graphicFrameMk id="4" creationId="{5413EF14-836E-4258-BB8D-5417BB48065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5"/>
          <ac:graphicFrameMkLst>
            <pc:docMk/>
            <pc:sldMk cId="147503670" sldId="26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6"/>
          <ac:graphicFrameMkLst>
            <pc:docMk/>
            <pc:sldMk cId="147503670" sldId="26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7"/>
          <ac:graphicFrameMkLst>
            <pc:docMk/>
            <pc:sldMk cId="147503670" sldId="26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8"/>
          <ac:graphicFrameMkLst>
            <pc:docMk/>
            <pc:sldMk cId="147503670" sldId="26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9"/>
          <ac:graphicFrameMkLst>
            <pc:docMk/>
            <pc:sldMk cId="147503670" sldId="264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60"/>
          <ac:graphicFrameMkLst>
            <pc:docMk/>
            <pc:sldMk cId="147503670" sldId="264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68" v="68"/>
        <pc:sldMkLst>
          <pc:docMk/>
          <pc:sldMk cId="1234613092" sldId="265"/>
        </pc:sldMkLst>
        <pc:graphicFrameChg chg="del mod">
          <ac:chgData name="Alison Finch" userId="390fe9c6-a979-4b18-836a-75020117a9e0" providerId="ADAL" clId="{A5FF27C9-986B-4A98-84B4-3B1BD634B3BF}" dt="2023-02-27T14:32:36.968" v="68"/>
          <ac:graphicFrameMkLst>
            <pc:docMk/>
            <pc:sldMk cId="1234613092" sldId="265"/>
            <ac:graphicFrameMk id="4" creationId="{6D65AF2F-736D-4696-86C8-18A14493D8E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1" v="62"/>
          <ac:graphicFrameMkLst>
            <pc:docMk/>
            <pc:sldMk cId="1234613092" sldId="26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3"/>
          <ac:graphicFrameMkLst>
            <pc:docMk/>
            <pc:sldMk cId="1234613092" sldId="26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4"/>
          <ac:graphicFrameMkLst>
            <pc:docMk/>
            <pc:sldMk cId="1234613092" sldId="26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9" v="65"/>
          <ac:graphicFrameMkLst>
            <pc:docMk/>
            <pc:sldMk cId="1234613092" sldId="26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2" v="66"/>
          <ac:graphicFrameMkLst>
            <pc:docMk/>
            <pc:sldMk cId="1234613092" sldId="26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6" v="67"/>
          <ac:graphicFrameMkLst>
            <pc:docMk/>
            <pc:sldMk cId="1234613092" sldId="265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6:45.062" v="449" actId="1076"/>
        <pc:sldMkLst>
          <pc:docMk/>
          <pc:sldMk cId="3923287778" sldId="266"/>
        </pc:sldMkLst>
        <pc:graphicFrameChg chg="del mod">
          <ac:chgData name="Alison Finch" userId="390fe9c6-a979-4b18-836a-75020117a9e0" providerId="ADAL" clId="{A5FF27C9-986B-4A98-84B4-3B1BD634B3BF}" dt="2023-02-27T14:32:36.974" v="74"/>
          <ac:graphicFrameMkLst>
            <pc:docMk/>
            <pc:sldMk cId="3923287778" sldId="266"/>
            <ac:graphicFrameMk id="4" creationId="{DEA84F81-9049-4631-8C54-08EDE0621E2E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69"/>
          <ac:graphicFrameMkLst>
            <pc:docMk/>
            <pc:sldMk cId="3923287778" sldId="26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0"/>
          <ac:graphicFrameMkLst>
            <pc:docMk/>
            <pc:sldMk cId="3923287778" sldId="26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1"/>
          <ac:graphicFrameMkLst>
            <pc:docMk/>
            <pc:sldMk cId="3923287778" sldId="26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2"/>
          <ac:graphicFrameMkLst>
            <pc:docMk/>
            <pc:sldMk cId="3923287778" sldId="26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3"/>
          <ac:graphicFrameMkLst>
            <pc:docMk/>
            <pc:sldMk cId="3923287778" sldId="266"/>
            <ac:graphicFrameMk id="13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6:45.062" v="449" actId="1076"/>
          <ac:picMkLst>
            <pc:docMk/>
            <pc:sldMk cId="3923287778" sldId="266"/>
            <ac:picMk id="15" creationId="{CD1CEA17-0013-25BA-D477-50E597C7C851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989" v="81"/>
        <pc:sldMkLst>
          <pc:docMk/>
          <pc:sldMk cId="4066643845" sldId="267"/>
        </pc:sldMkLst>
        <pc:graphicFrameChg chg="del mod">
          <ac:chgData name="Alison Finch" userId="390fe9c6-a979-4b18-836a-75020117a9e0" providerId="ADAL" clId="{A5FF27C9-986B-4A98-84B4-3B1BD634B3BF}" dt="2023-02-27T14:32:36.989" v="81"/>
          <ac:graphicFrameMkLst>
            <pc:docMk/>
            <pc:sldMk cId="4066643845" sldId="267"/>
            <ac:graphicFrameMk id="4" creationId="{1132988C-4913-46A8-BC37-E50A946F705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5"/>
          <ac:graphicFrameMkLst>
            <pc:docMk/>
            <pc:sldMk cId="4066643845" sldId="26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6"/>
          <ac:graphicFrameMkLst>
            <pc:docMk/>
            <pc:sldMk cId="4066643845" sldId="26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7"/>
          <ac:graphicFrameMkLst>
            <pc:docMk/>
            <pc:sldMk cId="4066643845" sldId="267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8"/>
          <ac:graphicFrameMkLst>
            <pc:docMk/>
            <pc:sldMk cId="4066643845" sldId="267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9"/>
          <ac:graphicFrameMkLst>
            <pc:docMk/>
            <pc:sldMk cId="4066643845" sldId="26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80"/>
          <ac:graphicFrameMkLst>
            <pc:docMk/>
            <pc:sldMk cId="4066643845" sldId="267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7:44.984" v="450" actId="1076"/>
        <pc:sldMkLst>
          <pc:docMk/>
          <pc:sldMk cId="3037993347" sldId="268"/>
        </pc:sldMkLst>
        <pc:graphicFrameChg chg="del mod">
          <ac:chgData name="Alison Finch" userId="390fe9c6-a979-4b18-836a-75020117a9e0" providerId="ADAL" clId="{A5FF27C9-986B-4A98-84B4-3B1BD634B3BF}" dt="2023-02-27T14:32:37.018" v="88"/>
          <ac:graphicFrameMkLst>
            <pc:docMk/>
            <pc:sldMk cId="3037993347" sldId="268"/>
            <ac:graphicFrameMk id="4" creationId="{B8ACB543-07E6-417E-880E-8AC6CCD5C07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6" v="82"/>
          <ac:graphicFrameMkLst>
            <pc:docMk/>
            <pc:sldMk cId="3037993347" sldId="26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8" v="83"/>
          <ac:graphicFrameMkLst>
            <pc:docMk/>
            <pc:sldMk cId="3037993347" sldId="26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0" v="84"/>
          <ac:graphicFrameMkLst>
            <pc:docMk/>
            <pc:sldMk cId="3037993347" sldId="26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3" v="85"/>
          <ac:graphicFrameMkLst>
            <pc:docMk/>
            <pc:sldMk cId="3037993347" sldId="26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5" v="86"/>
          <ac:graphicFrameMkLst>
            <pc:docMk/>
            <pc:sldMk cId="3037993347" sldId="26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7" v="87"/>
          <ac:graphicFrameMkLst>
            <pc:docMk/>
            <pc:sldMk cId="3037993347" sldId="26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7:44.984" v="450" actId="1076"/>
          <ac:picMkLst>
            <pc:docMk/>
            <pc:sldMk cId="3037993347" sldId="268"/>
            <ac:picMk id="16" creationId="{F9E41ACC-719A-251A-EC02-7485A2C08B15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47" v="102"/>
        <pc:sldMkLst>
          <pc:docMk/>
          <pc:sldMk cId="1219388667" sldId="270"/>
        </pc:sldMkLst>
        <pc:graphicFrameChg chg="del mod">
          <ac:chgData name="Alison Finch" userId="390fe9c6-a979-4b18-836a-75020117a9e0" providerId="ADAL" clId="{A5FF27C9-986B-4A98-84B4-3B1BD634B3BF}" dt="2023-02-27T14:32:37.047" v="102"/>
          <ac:graphicFrameMkLst>
            <pc:docMk/>
            <pc:sldMk cId="1219388667" sldId="270"/>
            <ac:graphicFrameMk id="4" creationId="{D396B6B4-7220-4F6C-BE86-5441E57A0A31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5" v="96"/>
          <ac:graphicFrameMkLst>
            <pc:docMk/>
            <pc:sldMk cId="1219388667" sldId="270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7" v="97"/>
          <ac:graphicFrameMkLst>
            <pc:docMk/>
            <pc:sldMk cId="1219388667" sldId="27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9" v="98"/>
          <ac:graphicFrameMkLst>
            <pc:docMk/>
            <pc:sldMk cId="1219388667" sldId="27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1" v="99"/>
          <ac:graphicFrameMkLst>
            <pc:docMk/>
            <pc:sldMk cId="1219388667" sldId="27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3" v="100"/>
          <ac:graphicFrameMkLst>
            <pc:docMk/>
            <pc:sldMk cId="1219388667" sldId="27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5" v="101"/>
          <ac:graphicFrameMkLst>
            <pc:docMk/>
            <pc:sldMk cId="1219388667" sldId="270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63" v="109"/>
        <pc:sldMkLst>
          <pc:docMk/>
          <pc:sldMk cId="4019085899" sldId="271"/>
        </pc:sldMkLst>
        <pc:graphicFrameChg chg="del mod">
          <ac:chgData name="Alison Finch" userId="390fe9c6-a979-4b18-836a-75020117a9e0" providerId="ADAL" clId="{A5FF27C9-986B-4A98-84B4-3B1BD634B3BF}" dt="2023-02-27T14:32:37.063" v="109"/>
          <ac:graphicFrameMkLst>
            <pc:docMk/>
            <pc:sldMk cId="4019085899" sldId="271"/>
            <ac:graphicFrameMk id="4" creationId="{B5300012-601C-40AB-9CDD-30509550F5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0" v="103"/>
          <ac:graphicFrameMkLst>
            <pc:docMk/>
            <pc:sldMk cId="4019085899" sldId="271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2" v="104"/>
          <ac:graphicFrameMkLst>
            <pc:docMk/>
            <pc:sldMk cId="4019085899" sldId="27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4" v="105"/>
          <ac:graphicFrameMkLst>
            <pc:docMk/>
            <pc:sldMk cId="4019085899" sldId="27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7" v="106"/>
          <ac:graphicFrameMkLst>
            <pc:docMk/>
            <pc:sldMk cId="4019085899" sldId="27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9" v="107"/>
          <ac:graphicFrameMkLst>
            <pc:docMk/>
            <pc:sldMk cId="4019085899" sldId="27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1" v="108"/>
          <ac:graphicFrameMkLst>
            <pc:docMk/>
            <pc:sldMk cId="4019085899" sldId="271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78" v="116"/>
        <pc:sldMkLst>
          <pc:docMk/>
          <pc:sldMk cId="3239895709" sldId="272"/>
        </pc:sldMkLst>
        <pc:graphicFrameChg chg="del mod">
          <ac:chgData name="Alison Finch" userId="390fe9c6-a979-4b18-836a-75020117a9e0" providerId="ADAL" clId="{A5FF27C9-986B-4A98-84B4-3B1BD634B3BF}" dt="2023-02-27T14:32:37.078" v="116"/>
          <ac:graphicFrameMkLst>
            <pc:docMk/>
            <pc:sldMk cId="3239895709" sldId="272"/>
            <ac:graphicFrameMk id="4" creationId="{A044C615-8540-48AE-A182-92C6F48AAA6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5" v="110"/>
          <ac:graphicFrameMkLst>
            <pc:docMk/>
            <pc:sldMk cId="3239895709" sldId="27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7" v="111"/>
          <ac:graphicFrameMkLst>
            <pc:docMk/>
            <pc:sldMk cId="3239895709" sldId="27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0" v="112"/>
          <ac:graphicFrameMkLst>
            <pc:docMk/>
            <pc:sldMk cId="3239895709" sldId="27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2" v="113"/>
          <ac:graphicFrameMkLst>
            <pc:docMk/>
            <pc:sldMk cId="3239895709" sldId="27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4" v="114"/>
          <ac:graphicFrameMkLst>
            <pc:docMk/>
            <pc:sldMk cId="3239895709" sldId="27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6" v="115"/>
          <ac:graphicFrameMkLst>
            <pc:docMk/>
            <pc:sldMk cId="3239895709" sldId="27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10" v="130"/>
        <pc:sldMkLst>
          <pc:docMk/>
          <pc:sldMk cId="4280703977" sldId="273"/>
        </pc:sldMkLst>
        <pc:graphicFrameChg chg="del mod">
          <ac:chgData name="Alison Finch" userId="390fe9c6-a979-4b18-836a-75020117a9e0" providerId="ADAL" clId="{A5FF27C9-986B-4A98-84B4-3B1BD634B3BF}" dt="2023-02-27T14:32:37.110" v="130"/>
          <ac:graphicFrameMkLst>
            <pc:docMk/>
            <pc:sldMk cId="4280703977" sldId="273"/>
            <ac:graphicFrameMk id="4" creationId="{F59549F7-36E9-49B9-BBA3-FE151C72E6AC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6" v="124"/>
          <ac:graphicFrameMkLst>
            <pc:docMk/>
            <pc:sldMk cId="4280703977" sldId="27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8" v="125"/>
          <ac:graphicFrameMkLst>
            <pc:docMk/>
            <pc:sldMk cId="4280703977" sldId="27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0" v="126"/>
          <ac:graphicFrameMkLst>
            <pc:docMk/>
            <pc:sldMk cId="4280703977" sldId="27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2" v="127"/>
          <ac:graphicFrameMkLst>
            <pc:docMk/>
            <pc:sldMk cId="4280703977" sldId="27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6" v="128"/>
          <ac:graphicFrameMkLst>
            <pc:docMk/>
            <pc:sldMk cId="4280703977" sldId="27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8" v="129"/>
          <ac:graphicFrameMkLst>
            <pc:docMk/>
            <pc:sldMk cId="4280703977" sldId="27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25" v="137"/>
        <pc:sldMkLst>
          <pc:docMk/>
          <pc:sldMk cId="2523737733" sldId="274"/>
        </pc:sldMkLst>
        <pc:graphicFrameChg chg="del mod">
          <ac:chgData name="Alison Finch" userId="390fe9c6-a979-4b18-836a-75020117a9e0" providerId="ADAL" clId="{A5FF27C9-986B-4A98-84B4-3B1BD634B3BF}" dt="2023-02-27T14:32:37.125" v="137"/>
          <ac:graphicFrameMkLst>
            <pc:docMk/>
            <pc:sldMk cId="2523737733" sldId="274"/>
            <ac:graphicFrameMk id="4" creationId="{7A1CBB66-B1EF-485D-91A6-21F783BA157B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2" v="131"/>
          <ac:graphicFrameMkLst>
            <pc:docMk/>
            <pc:sldMk cId="2523737733" sldId="27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4" v="132"/>
          <ac:graphicFrameMkLst>
            <pc:docMk/>
            <pc:sldMk cId="2523737733" sldId="274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6" v="133"/>
          <ac:graphicFrameMkLst>
            <pc:docMk/>
            <pc:sldMk cId="2523737733" sldId="27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9" v="134"/>
          <ac:graphicFrameMkLst>
            <pc:docMk/>
            <pc:sldMk cId="2523737733" sldId="27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1" v="135"/>
          <ac:graphicFrameMkLst>
            <pc:docMk/>
            <pc:sldMk cId="2523737733" sldId="27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3" v="136"/>
          <ac:graphicFrameMkLst>
            <pc:docMk/>
            <pc:sldMk cId="2523737733" sldId="274"/>
            <ac:graphicFrameMk id="14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29.603" v="456" actId="478"/>
        <pc:sldMkLst>
          <pc:docMk/>
          <pc:sldMk cId="3444160387" sldId="275"/>
        </pc:sldMkLst>
        <pc:graphicFrameChg chg="del mod">
          <ac:chgData name="Alison Finch" userId="390fe9c6-a979-4b18-836a-75020117a9e0" providerId="ADAL" clId="{A5FF27C9-986B-4A98-84B4-3B1BD634B3BF}" dt="2023-02-27T14:32:37.140" v="144"/>
          <ac:graphicFrameMkLst>
            <pc:docMk/>
            <pc:sldMk cId="3444160387" sldId="275"/>
            <ac:graphicFrameMk id="4" creationId="{915BEBFA-183F-4965-9B13-BA4A697F18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8" v="138"/>
          <ac:graphicFrameMkLst>
            <pc:docMk/>
            <pc:sldMk cId="3444160387" sldId="27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0" v="139"/>
          <ac:graphicFrameMkLst>
            <pc:docMk/>
            <pc:sldMk cId="3444160387" sldId="27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2" v="140"/>
          <ac:graphicFrameMkLst>
            <pc:docMk/>
            <pc:sldMk cId="3444160387" sldId="27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4" v="141"/>
          <ac:graphicFrameMkLst>
            <pc:docMk/>
            <pc:sldMk cId="3444160387" sldId="27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6" v="142"/>
          <ac:graphicFrameMkLst>
            <pc:docMk/>
            <pc:sldMk cId="3444160387" sldId="27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9" v="143"/>
          <ac:graphicFrameMkLst>
            <pc:docMk/>
            <pc:sldMk cId="3444160387" sldId="275"/>
            <ac:graphicFrameMk id="14" creationId="{00000000-0000-0000-0000-000000000000}"/>
          </ac:graphicFrameMkLst>
        </pc:graphicFrameChg>
        <pc:picChg chg="add del">
          <ac:chgData name="Alison Finch" userId="390fe9c6-a979-4b18-836a-75020117a9e0" providerId="ADAL" clId="{A5FF27C9-986B-4A98-84B4-3B1BD634B3BF}" dt="2023-02-27T14:50:29.603" v="456" actId="478"/>
          <ac:picMkLst>
            <pc:docMk/>
            <pc:sldMk cId="3444160387" sldId="275"/>
            <ac:picMk id="6" creationId="{F3E4887D-6FE0-C5E8-60C4-5E67882880EC}"/>
          </ac:picMkLst>
        </pc:picChg>
      </pc:sldChg>
      <pc:sldChg chg="addSp delSp modSp mod">
        <pc:chgData name="Alison Finch" userId="390fe9c6-a979-4b18-836a-75020117a9e0" providerId="ADAL" clId="{A5FF27C9-986B-4A98-84B4-3B1BD634B3BF}" dt="2023-02-27T14:50:15.365" v="454" actId="478"/>
        <pc:sldMkLst>
          <pc:docMk/>
          <pc:sldMk cId="2659244633" sldId="276"/>
        </pc:sldMkLst>
        <pc:graphicFrameChg chg="del mod">
          <ac:chgData name="Alison Finch" userId="390fe9c6-a979-4b18-836a-75020117a9e0" providerId="ADAL" clId="{A5FF27C9-986B-4A98-84B4-3B1BD634B3BF}" dt="2023-02-27T14:32:37.156" v="151"/>
          <ac:graphicFrameMkLst>
            <pc:docMk/>
            <pc:sldMk cId="2659244633" sldId="276"/>
            <ac:graphicFrameMk id="4" creationId="{653EFA91-20EE-4965-A671-54EC9B0DDED3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3" v="145"/>
          <ac:graphicFrameMkLst>
            <pc:docMk/>
            <pc:sldMk cId="2659244633" sldId="27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4" v="146"/>
          <ac:graphicFrameMkLst>
            <pc:docMk/>
            <pc:sldMk cId="2659244633" sldId="27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7" v="147"/>
          <ac:graphicFrameMkLst>
            <pc:docMk/>
            <pc:sldMk cId="2659244633" sldId="27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0" v="148"/>
          <ac:graphicFrameMkLst>
            <pc:docMk/>
            <pc:sldMk cId="2659244633" sldId="27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1" v="149"/>
          <ac:graphicFrameMkLst>
            <pc:docMk/>
            <pc:sldMk cId="2659244633" sldId="276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3" v="150"/>
          <ac:graphicFrameMkLst>
            <pc:docMk/>
            <pc:sldMk cId="2659244633" sldId="276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50:09.817" v="452" actId="1076"/>
          <ac:picMkLst>
            <pc:docMk/>
            <pc:sldMk cId="2659244633" sldId="276"/>
            <ac:picMk id="5" creationId="{32A9C243-BB38-0393-7E03-C5B7F23DFAB7}"/>
          </ac:picMkLst>
        </pc:picChg>
        <pc:picChg chg="add del">
          <ac:chgData name="Alison Finch" userId="390fe9c6-a979-4b18-836a-75020117a9e0" providerId="ADAL" clId="{A5FF27C9-986B-4A98-84B4-3B1BD634B3BF}" dt="2023-02-27T14:50:15.365" v="454" actId="478"/>
          <ac:picMkLst>
            <pc:docMk/>
            <pc:sldMk cId="2659244633" sldId="276"/>
            <ac:picMk id="16" creationId="{1EE66B7D-898B-77B9-7FDA-B1A2FA6996C1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33" v="95"/>
        <pc:sldMkLst>
          <pc:docMk/>
          <pc:sldMk cId="1891724650" sldId="278"/>
        </pc:sldMkLst>
        <pc:graphicFrameChg chg="del mod">
          <ac:chgData name="Alison Finch" userId="390fe9c6-a979-4b18-836a-75020117a9e0" providerId="ADAL" clId="{A5FF27C9-986B-4A98-84B4-3B1BD634B3BF}" dt="2023-02-27T14:32:37.033" v="95"/>
          <ac:graphicFrameMkLst>
            <pc:docMk/>
            <pc:sldMk cId="1891724650" sldId="278"/>
            <ac:graphicFrameMk id="4" creationId="{D5B466DB-E8C1-4630-A1ED-A12E2D198C4F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0" v="89"/>
          <ac:graphicFrameMkLst>
            <pc:docMk/>
            <pc:sldMk cId="1891724650" sldId="27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3" v="90"/>
          <ac:graphicFrameMkLst>
            <pc:docMk/>
            <pc:sldMk cId="1891724650" sldId="27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5" v="91"/>
          <ac:graphicFrameMkLst>
            <pc:docMk/>
            <pc:sldMk cId="1891724650" sldId="27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7" v="92"/>
          <ac:graphicFrameMkLst>
            <pc:docMk/>
            <pc:sldMk cId="1891724650" sldId="27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8" v="93"/>
          <ac:graphicFrameMkLst>
            <pc:docMk/>
            <pc:sldMk cId="1891724650" sldId="27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0" v="94"/>
          <ac:graphicFrameMkLst>
            <pc:docMk/>
            <pc:sldMk cId="1891724650" sldId="278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94" v="123"/>
        <pc:sldMkLst>
          <pc:docMk/>
          <pc:sldMk cId="66831559" sldId="279"/>
        </pc:sldMkLst>
        <pc:graphicFrameChg chg="del mod">
          <ac:chgData name="Alison Finch" userId="390fe9c6-a979-4b18-836a-75020117a9e0" providerId="ADAL" clId="{A5FF27C9-986B-4A98-84B4-3B1BD634B3BF}" dt="2023-02-27T14:32:37.094" v="123"/>
          <ac:graphicFrameMkLst>
            <pc:docMk/>
            <pc:sldMk cId="66831559" sldId="279"/>
            <ac:graphicFrameMk id="4" creationId="{11EC3596-3FC5-4BA8-9490-9E765BEFA6A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0" v="117"/>
          <ac:graphicFrameMkLst>
            <pc:docMk/>
            <pc:sldMk cId="66831559" sldId="279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2" v="118"/>
          <ac:graphicFrameMkLst>
            <pc:docMk/>
            <pc:sldMk cId="66831559" sldId="27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5" v="119"/>
          <ac:graphicFrameMkLst>
            <pc:docMk/>
            <pc:sldMk cId="66831559" sldId="27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8" v="120"/>
          <ac:graphicFrameMkLst>
            <pc:docMk/>
            <pc:sldMk cId="66831559" sldId="27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9" v="121"/>
          <ac:graphicFrameMkLst>
            <pc:docMk/>
            <pc:sldMk cId="66831559" sldId="27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2" v="122"/>
          <ac:graphicFrameMkLst>
            <pc:docMk/>
            <pc:sldMk cId="66831559" sldId="279"/>
            <ac:graphicFrameMk id="14" creationId="{00000000-0000-0000-0000-000000000000}"/>
          </ac:graphicFrameMkLst>
        </pc:graphicFrameChg>
      </pc:sldChg>
      <pc:sldMasterChg chg="modSldLayout">
        <pc:chgData name="Alison Finch" userId="390fe9c6-a979-4b18-836a-75020117a9e0" providerId="ADAL" clId="{A5FF27C9-986B-4A98-84B4-3B1BD634B3BF}" dt="2023-02-27T14:42:18.961" v="441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A5FF27C9-986B-4A98-84B4-3B1BD634B3BF}" dt="2023-02-27T14:42:18.961" v="441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A5FF27C9-986B-4A98-84B4-3B1BD634B3BF}" dt="2023-02-27T14:42:03.969" v="391" actId="6549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A5FF27C9-986B-4A98-84B4-3B1BD634B3BF}" dt="2023-02-27T14:42:18.961" v="441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A5FF27C9-986B-4A98-84B4-3B1BD634B3BF}" dt="2023-02-27T14:41:22.384" v="310" actId="6549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A5FF27C9-986B-4A98-84B4-3B1BD634B3BF}" dt="2023-02-27T14:40:50" v="228" actId="6549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A5FF27C9-986B-4A98-84B4-3B1BD634B3BF}" dt="2023-02-27T14:41:22.384" v="310" actId="6549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ADEA3EC-82E7-4E9D-BD8C-AFA93BF8B151}"/>
              </a:ext>
            </a:extLst>
          </p:cNvPr>
          <p:cNvSpPr txBox="1"/>
          <p:nvPr userDrawn="1"/>
        </p:nvSpPr>
        <p:spPr>
          <a:xfrm>
            <a:off x="2347528" y="327889"/>
            <a:ext cx="444894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22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nd  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March 2022</a:t>
            </a: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9.emf"/><Relationship Id="rId7" Type="http://schemas.openxmlformats.org/officeDocument/2006/relationships/image" Target="../media/image16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2.emf"/><Relationship Id="rId7" Type="http://schemas.openxmlformats.org/officeDocument/2006/relationships/image" Target="../media/image16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emf"/><Relationship Id="rId5" Type="http://schemas.openxmlformats.org/officeDocument/2006/relationships/image" Target="../media/image27.emf"/><Relationship Id="rId4" Type="http://schemas.openxmlformats.org/officeDocument/2006/relationships/image" Target="../media/image2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6.emf"/><Relationship Id="rId7" Type="http://schemas.openxmlformats.org/officeDocument/2006/relationships/image" Target="../media/image29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022E6AD-6AE5-0020-8F5E-F50BDAA6FF0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B973FD9-3B1E-A60B-96A5-75262E4D5FB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D7DF777-EE41-D3D7-DB48-47AB48362E5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51025"/>
            <a:ext cx="600075" cy="303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2B0422-1150-0D05-690A-21EC433D17D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102225" y="3430588"/>
            <a:ext cx="661988" cy="3000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D8F8995-D3D2-D905-2311-6CE8939AD1A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2225" y="3508375"/>
            <a:ext cx="765175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0437F1-5D9B-8BD5-9D0E-D71C63569B2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3825" y="3508375"/>
            <a:ext cx="601663" cy="303213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772C6952-9A4D-4D4F-AE7E-43A852815297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697520F-4223-E864-73A9-ED6853706E2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7950" y="1755775"/>
            <a:ext cx="631825" cy="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1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13FC59F-4F44-E5FD-9365-8EB577792B9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ADE5DAF-0114-38A2-6D5A-973EBA72422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FDF4F0-752A-571C-FBD4-FCEB11575A7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46263"/>
            <a:ext cx="600075" cy="3032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1B8DA0-AB06-8E55-F73F-C163790B2EB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2063" y="3440113"/>
            <a:ext cx="658812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F0ECBC-45A2-AD5F-ECA7-5E7CC13D3E7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8375"/>
            <a:ext cx="765175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FFF440-58F7-5FEA-866A-FA317729BEB2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5100" y="3508375"/>
            <a:ext cx="601663" cy="303213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9F9BA7A9-9CE0-493A-95C4-2F0CB5F9508E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698B98A-0883-4355-ECDD-CDA059EAB679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88263" y="1770063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03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885F062-5060-0859-1DBA-B819CB1F83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B86BEC7-6BD3-2056-AE53-D26DDE164B2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BD60D9-3711-F383-5478-7A343772A18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51025"/>
            <a:ext cx="600075" cy="303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A30FB0E-F7B9-2607-BEFB-3D8A829004F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70475" y="3424238"/>
            <a:ext cx="658813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340C85-9335-CB0C-C1F2-152B857D45C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76988" y="3508375"/>
            <a:ext cx="765175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54845F-C297-47F4-9406-8B87410ABE3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5100" y="3508375"/>
            <a:ext cx="601663" cy="303213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BC7DB472-1DF2-4937-9AAC-324F64D39254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D0A51E1-6DD2-7A98-AF02-37F2D3E0D0C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689850" y="1762125"/>
            <a:ext cx="631825" cy="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37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BA50F2B-F341-4D05-1FF1-CD75D9BD1B7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BEEC8D4-9FC9-62B8-044E-471E892B109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F3ED856-2BBA-859E-CACC-16FD13AF6B7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70575" y="1851025"/>
            <a:ext cx="601663" cy="303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E4887D-6FE0-C5E8-60C4-5E67882880E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92700" y="3430588"/>
            <a:ext cx="663575" cy="3000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BCB8AA4-469D-A58C-4D1C-31A78BC07A42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7463" y="3508375"/>
            <a:ext cx="763587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BB36DE-8562-4117-3481-EDD9BCFB137D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804150" y="3508375"/>
            <a:ext cx="603250" cy="303213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CBC62022-0486-40BB-AE1D-EC4F8B0D7E61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99A1A51-6D33-491B-FD32-B06DB059982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4138" y="1763713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60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07BF6BE-945E-1629-6D89-E14B2722364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050925" y="2717800"/>
            <a:ext cx="885825" cy="4683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FE989C-9A9F-F75D-40EB-0AC275A3261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573338"/>
            <a:ext cx="1450975" cy="468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A9C243-BB38-0393-7E03-C5B7F23DFAB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52445" y="1835556"/>
            <a:ext cx="600075" cy="303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05B9FD-B9CD-F1AE-855B-2A374C5BFD55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4125" y="3424238"/>
            <a:ext cx="658813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D53D19-A822-E869-6511-FA8E72956F7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9050" y="3508375"/>
            <a:ext cx="765175" cy="3032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8CB9E8-23E4-7E0B-C7AE-E9619EED734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77163" y="3508375"/>
            <a:ext cx="600075" cy="303213"/>
          </a:xfrm>
          <a:prstGeom prst="rect">
            <a:avLst/>
          </a:prstGeom>
        </p:spPr>
      </p:pic>
      <p:sp>
        <p:nvSpPr>
          <p:cNvPr id="15" name="TextBox 382">
            <a:extLst>
              <a:ext uri="{FF2B5EF4-FFF2-40B4-BE49-F238E27FC236}">
                <a16:creationId xmlns:a16="http://schemas.microsoft.com/office/drawing/2014/main" id="{FF806FA7-2C5C-4595-8ECB-3CD0E60386CC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E66B7D-898B-77B9-7FDA-B1A2FA6996C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4775" y="1762125"/>
            <a:ext cx="631825" cy="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44633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Macintosh PowerPoint</Application>
  <PresentationFormat>On-screen Show (16:9)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Open Sans Condensed</vt:lpstr>
      <vt:lpstr>Calibri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Josh Gidman</cp:lastModifiedBy>
  <cp:revision>7</cp:revision>
  <cp:lastPrinted>2018-08-24T09:41:59Z</cp:lastPrinted>
  <dcterms:created xsi:type="dcterms:W3CDTF">2013-11-06T11:49:34Z</dcterms:created>
  <dcterms:modified xsi:type="dcterms:W3CDTF">2023-03-20T11:36:27Z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