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6" r:id="rId5"/>
    <p:sldId id="257" r:id="rId6"/>
    <p:sldId id="259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606030504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CB6985-3AA2-70C5-0D1C-06DE3B10DC04}" v="19" dt="2023-02-27T15:06:34.537"/>
    <p1510:client id="{558A0379-C9AE-3AEC-F9BB-41DD734227F6}" v="2" dt="2023-03-08T14:02:36.409"/>
    <p1510:client id="{A5FF27C9-986B-4A98-84B4-3B1BD634B3BF}" v="152" dt="2023-02-27T14:32:37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02CB6985-3AA2-70C5-0D1C-06DE3B10DC04}"/>
    <pc:docChg chg="delSld">
      <pc:chgData name="Alison Finch" userId="S::alison@pamco.co.uk::390fe9c6-a979-4b18-836a-75020117a9e0" providerId="AD" clId="Web-{02CB6985-3AA2-70C5-0D1C-06DE3B10DC04}" dt="2023-02-27T15:06:34.537" v="18"/>
      <pc:docMkLst>
        <pc:docMk/>
      </pc:docMkLst>
      <pc:sldChg chg="del">
        <pc:chgData name="Alison Finch" userId="S::alison@pamco.co.uk::390fe9c6-a979-4b18-836a-75020117a9e0" providerId="AD" clId="Web-{02CB6985-3AA2-70C5-0D1C-06DE3B10DC04}" dt="2023-02-27T15:06:34.537" v="18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02CB6985-3AA2-70C5-0D1C-06DE3B10DC04}" dt="2023-02-27T15:06:34.537" v="17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02CB6985-3AA2-70C5-0D1C-06DE3B10DC04}" dt="2023-02-27T15:06:34.537" v="16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02CB6985-3AA2-70C5-0D1C-06DE3B10DC04}" dt="2023-02-27T15:06:34.537" v="15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14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13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12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11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10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9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7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6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5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3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2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02CB6985-3AA2-70C5-0D1C-06DE3B10DC04}" dt="2023-02-27T15:06:34.506" v="1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02CB6985-3AA2-70C5-0D1C-06DE3B10DC04}" dt="2023-02-27T15:06:34.506" v="0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8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02CB6985-3AA2-70C5-0D1C-06DE3B10DC04}" dt="2023-02-27T15:06:34.522" v="4"/>
        <pc:sldMkLst>
          <pc:docMk/>
          <pc:sldMk cId="66831559" sldId="279"/>
        </pc:sldMkLst>
      </pc:sldChg>
    </pc:docChg>
  </pc:docChgLst>
  <pc:docChgLst>
    <pc:chgData name="Alison Finch" userId="S::alison@pamco.co.uk::390fe9c6-a979-4b18-836a-75020117a9e0" providerId="AD" clId="Web-{558A0379-C9AE-3AEC-F9BB-41DD734227F6}"/>
    <pc:docChg chg="addSld delSld">
      <pc:chgData name="Alison Finch" userId="S::alison@pamco.co.uk::390fe9c6-a979-4b18-836a-75020117a9e0" providerId="AD" clId="Web-{558A0379-C9AE-3AEC-F9BB-41DD734227F6}" dt="2023-03-08T14:02:36.409" v="1"/>
      <pc:docMkLst>
        <pc:docMk/>
      </pc:docMkLst>
      <pc:sldChg chg="del">
        <pc:chgData name="Alison Finch" userId="S::alison@pamco.co.uk::390fe9c6-a979-4b18-836a-75020117a9e0" providerId="AD" clId="Web-{558A0379-C9AE-3AEC-F9BB-41DD734227F6}" dt="2023-03-08T14:02:36.409" v="1"/>
        <pc:sldMkLst>
          <pc:docMk/>
          <pc:sldMk cId="3177516573" sldId="258"/>
        </pc:sldMkLst>
      </pc:sldChg>
      <pc:sldChg chg="add">
        <pc:chgData name="Alison Finch" userId="S::alison@pamco.co.uk::390fe9c6-a979-4b18-836a-75020117a9e0" providerId="AD" clId="Web-{558A0379-C9AE-3AEC-F9BB-41DD734227F6}" dt="2023-03-08T14:02:31.956" v="0"/>
        <pc:sldMkLst>
          <pc:docMk/>
          <pc:sldMk cId="1135106325" sldId="259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</a:t>
            </a:r>
            <a:r>
              <a:rPr lang="en-GB" sz="105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57D4AA6-1F5B-77F1-C20C-4BF569A555A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361113" y="3525838"/>
            <a:ext cx="763587" cy="303212"/>
          </a:xfrm>
          <a:prstGeom prst="rect">
            <a:avLst/>
          </a:prstGeom>
        </p:spPr>
      </p:pic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3C86C24-8E76-E6D2-1536-BBF09E5069C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876925" y="1874838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76EF8D-31FD-DE5E-8ABD-F033349A14B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84763" y="3444875"/>
            <a:ext cx="660400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9F1883-3431-C5E9-E7E9-76393B731D6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743825" y="3522663"/>
            <a:ext cx="601663" cy="3032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40630A-EA85-5428-5F90-AFF82D41D65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411288" y="3365500"/>
            <a:ext cx="887412" cy="468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7D238D2-3AF6-C188-5467-A89BE8FF97F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BA34B2-7BAF-41EF-335F-D70D273F2B5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8900" y="1773238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679B91-9668-ABCC-F8CD-50796A93D1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65500"/>
            <a:ext cx="887412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95B965-3FCD-76F1-F611-34751E95010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516422-28A0-F03A-B36B-FBCDAD62D98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59702" y="1874838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A0AA8B1-5190-8C8F-3963-AD861EAF290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44875"/>
            <a:ext cx="658813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2D1A59-77D9-5046-83C8-F86EC8914EE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7463" y="3525838"/>
            <a:ext cx="763587" cy="3032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9BFE0EF-D326-3142-A4EF-C7934C13D4E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25838"/>
            <a:ext cx="601663" cy="3032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9B65261-9A3B-12DD-ADE3-5F87B6E1827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09114" y="1729582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71897B-B6C1-A4FD-9FB0-C69F3AEE838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4863"/>
            <a:ext cx="887412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6C78776-A912-9334-0628-F38021F578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5D5A28-8646-6C66-58CA-B29C3675796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3725"/>
            <a:ext cx="600075" cy="3032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702833-9CEA-3AA0-D4D4-4DF5FD70AA4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9050" y="3424238"/>
            <a:ext cx="658813" cy="3032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107C48-156C-9133-6BEA-333D378EE13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7463" y="3505200"/>
            <a:ext cx="763587" cy="3032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7F00EB-E66D-3312-3BC6-C3DF71D14688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5200"/>
            <a:ext cx="601663" cy="3032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65D6994-1834-69C6-FCA4-FDD97496AB5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7950" y="176212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0632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93452542-5985-4799-ad4f-b73e5edc7713"/>
    <ds:schemaRef ds:uri="b2a01d73-8935-4eb2-a87a-2289ff5b814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</Words>
  <Application>Microsoft Macintosh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2</cp:revision>
  <cp:lastPrinted>2018-08-24T09:41:59Z</cp:lastPrinted>
  <dcterms:created xsi:type="dcterms:W3CDTF">2013-11-06T11:49:34Z</dcterms:created>
  <dcterms:modified xsi:type="dcterms:W3CDTF">2023-03-20T11:36:50Z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