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78" r:id="rId5"/>
    <p:sldId id="270" r:id="rId6"/>
    <p:sldId id="271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606030504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28D48F-F79E-297E-C8ED-B64EC55D8C68}" v="1" dt="2023-02-27T15:08:34.415"/>
    <p1510:client id="{A5FF27C9-986B-4A98-84B4-3B1BD634B3BF}" v="152" dt="2023-02-27T14:32:37.156"/>
    <p1510:client id="{B006D766-A557-DDC8-D791-B6ECA958052C}" v="18" dt="2023-02-27T15:02:25.67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6628D48F-F79E-297E-C8ED-B64EC55D8C68}"/>
    <pc:docChg chg="delSld">
      <pc:chgData name="Alison Finch" userId="S::alison@pamco.co.uk::390fe9c6-a979-4b18-836a-75020117a9e0" providerId="AD" clId="Web-{6628D48F-F79E-297E-C8ED-B64EC55D8C68}" dt="2023-02-27T15:08:34.415" v="0"/>
      <pc:docMkLst>
        <pc:docMk/>
      </pc:docMkLst>
      <pc:sldChg chg="del">
        <pc:chgData name="Alison Finch" userId="S::alison@pamco.co.uk::390fe9c6-a979-4b18-836a-75020117a9e0" providerId="AD" clId="Web-{6628D48F-F79E-297E-C8ED-B64EC55D8C68}" dt="2023-02-27T15:08:34.415" v="0"/>
        <pc:sldMkLst>
          <pc:docMk/>
          <pc:sldMk cId="3037993347" sldId="268"/>
        </pc:sldMkLst>
      </pc:sldChg>
    </pc:docChg>
  </pc:docChgLst>
  <pc:docChgLst>
    <pc:chgData name="Alison Finch" userId="S::alison@pamco.co.uk::390fe9c6-a979-4b18-836a-75020117a9e0" providerId="AD" clId="Web-{B006D766-A557-DDC8-D791-B6ECA958052C}"/>
    <pc:docChg chg="delSld">
      <pc:chgData name="Alison Finch" userId="S::alison@pamco.co.uk::390fe9c6-a979-4b18-836a-75020117a9e0" providerId="AD" clId="Web-{B006D766-A557-DDC8-D791-B6ECA958052C}" dt="2023-02-27T15:02:25.678" v="17"/>
      <pc:docMkLst>
        <pc:docMk/>
      </pc:docMkLst>
      <pc:sldChg chg="del">
        <pc:chgData name="Alison Finch" userId="S::alison@pamco.co.uk::390fe9c6-a979-4b18-836a-75020117a9e0" providerId="AD" clId="Web-{B006D766-A557-DDC8-D791-B6ECA958052C}" dt="2023-02-27T15:02:16.256" v="10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B006D766-A557-DDC8-D791-B6ECA958052C}" dt="2023-02-27T15:02:16.256" v="9"/>
        <pc:sldMkLst>
          <pc:docMk/>
          <pc:sldMk cId="2744365529" sldId="257"/>
        </pc:sldMkLst>
      </pc:sldChg>
      <pc:sldChg chg="del">
        <pc:chgData name="Alison Finch" userId="S::alison@pamco.co.uk::390fe9c6-a979-4b18-836a-75020117a9e0" providerId="AD" clId="Web-{B006D766-A557-DDC8-D791-B6ECA958052C}" dt="2023-02-27T15:02:16.256" v="8"/>
        <pc:sldMkLst>
          <pc:docMk/>
          <pc:sldMk cId="3177516573" sldId="258"/>
        </pc:sldMkLst>
      </pc:sldChg>
      <pc:sldChg chg="del">
        <pc:chgData name="Alison Finch" userId="S::alison@pamco.co.uk::390fe9c6-a979-4b18-836a-75020117a9e0" providerId="AD" clId="Web-{B006D766-A557-DDC8-D791-B6ECA958052C}" dt="2023-02-27T15:02:16.256" v="7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B006D766-A557-DDC8-D791-B6ECA958052C}" dt="2023-02-27T15:02:16.256" v="6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B006D766-A557-DDC8-D791-B6ECA958052C}" dt="2023-02-27T15:02:16.256" v="5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B006D766-A557-DDC8-D791-B6ECA958052C}" dt="2023-02-27T15:02:16.256" v="4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B006D766-A557-DDC8-D791-B6ECA958052C}" dt="2023-02-27T15:02:16.256" v="3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B006D766-A557-DDC8-D791-B6ECA958052C}" dt="2023-02-27T15:02:16.256" v="2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B006D766-A557-DDC8-D791-B6ECA958052C}" dt="2023-02-27T15:02:16.256" v="1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B006D766-A557-DDC8-D791-B6ECA958052C}" dt="2023-02-27T15:02:16.241" v="0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B006D766-A557-DDC8-D791-B6ECA958052C}" dt="2023-02-27T15:02:18.553" v="11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B006D766-A557-DDC8-D791-B6ECA958052C}" dt="2023-02-27T15:02:25.678" v="17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B006D766-A557-DDC8-D791-B6ECA958052C}" dt="2023-02-27T15:02:25.678" v="15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B006D766-A557-DDC8-D791-B6ECA958052C}" dt="2023-02-27T15:02:25.678" v="14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B006D766-A557-DDC8-D791-B6ECA958052C}" dt="2023-02-27T15:02:25.678" v="13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B006D766-A557-DDC8-D791-B6ECA958052C}" dt="2023-02-27T15:02:25.663" v="12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B006D766-A557-DDC8-D791-B6ECA958052C}" dt="2023-02-27T15:02:25.678" v="16"/>
        <pc:sldMkLst>
          <pc:docMk/>
          <pc:sldMk cId="66831559" sldId="279"/>
        </pc:sldMkLst>
      </pc:sldChg>
    </pc:docChg>
  </pc:docChgLst>
  <pc:docChgLst>
    <pc:chgData name="Alison Finch" userId="390fe9c6-a979-4b18-836a-75020117a9e0" providerId="ADAL" clId="{A5FF27C9-986B-4A98-84B4-3B1BD634B3BF}"/>
    <pc:docChg chg="undo custSel modSld modMainMaster">
      <pc:chgData name="Alison Finch" userId="390fe9c6-a979-4b18-836a-75020117a9e0" providerId="ADAL" clId="{A5FF27C9-986B-4A98-84B4-3B1BD634B3BF}" dt="2023-02-27T14:50:44.643" v="459" actId="478"/>
      <pc:docMkLst>
        <pc:docMk/>
      </pc:docMkLst>
      <pc:sldChg chg="delSp modSp">
        <pc:chgData name="Alison Finch" userId="390fe9c6-a979-4b18-836a-75020117a9e0" providerId="ADAL" clId="{A5FF27C9-986B-4A98-84B4-3B1BD634B3BF}" dt="2023-02-27T14:32:36.759" v="6"/>
        <pc:sldMkLst>
          <pc:docMk/>
          <pc:sldMk cId="1686318808" sldId="256"/>
        </pc:sldMkLst>
        <pc:graphicFrameChg chg="del mod">
          <ac:chgData name="Alison Finch" userId="390fe9c6-a979-4b18-836a-75020117a9e0" providerId="ADAL" clId="{A5FF27C9-986B-4A98-84B4-3B1BD634B3BF}" dt="2023-02-27T14:32:36.751" v="4"/>
          <ac:graphicFrameMkLst>
            <pc:docMk/>
            <pc:sldMk cId="1686318808" sldId="256"/>
            <ac:graphicFrameMk id="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6" v="5"/>
          <ac:graphicFrameMkLst>
            <pc:docMk/>
            <pc:sldMk cId="1686318808" sldId="256"/>
            <ac:graphicFrameMk id="5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9" v="6"/>
          <ac:graphicFrameMkLst>
            <pc:docMk/>
            <pc:sldMk cId="1686318808" sldId="256"/>
            <ac:graphicFrameMk id="9" creationId="{85E39A0C-D934-46AE-A5E4-F0B37D40DE4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1" v="1"/>
          <ac:graphicFrameMkLst>
            <pc:docMk/>
            <pc:sldMk cId="1686318808" sldId="256"/>
            <ac:graphicFrameMk id="2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8" v="2"/>
          <ac:graphicFrameMkLst>
            <pc:docMk/>
            <pc:sldMk cId="1686318808" sldId="256"/>
            <ac:graphicFrameMk id="2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15" v="0"/>
          <ac:graphicFrameMkLst>
            <pc:docMk/>
            <pc:sldMk cId="1686318808" sldId="256"/>
            <ac:graphicFrameMk id="28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41" v="3"/>
          <ac:graphicFrameMkLst>
            <pc:docMk/>
            <pc:sldMk cId="1686318808" sldId="256"/>
            <ac:graphicFrameMk id="29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44.643" v="459" actId="478"/>
        <pc:sldMkLst>
          <pc:docMk/>
          <pc:sldMk cId="2744365529" sldId="257"/>
        </pc:sldMkLst>
        <pc:graphicFrameChg chg="del mod">
          <ac:chgData name="Alison Finch" userId="390fe9c6-a979-4b18-836a-75020117a9e0" providerId="ADAL" clId="{A5FF27C9-986B-4A98-84B4-3B1BD634B3BF}" dt="2023-02-27T14:32:36.789" v="13"/>
          <ac:graphicFrameMkLst>
            <pc:docMk/>
            <pc:sldMk cId="2744365529" sldId="257"/>
            <ac:graphicFrameMk id="4" creationId="{627809B5-6A98-4CB8-86A9-50DA1441FA6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7"/>
          <ac:graphicFrameMkLst>
            <pc:docMk/>
            <pc:sldMk cId="2744365529" sldId="25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8"/>
          <ac:graphicFrameMkLst>
            <pc:docMk/>
            <pc:sldMk cId="2744365529" sldId="25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9"/>
          <ac:graphicFrameMkLst>
            <pc:docMk/>
            <pc:sldMk cId="2744365529" sldId="25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3" v="10"/>
          <ac:graphicFrameMkLst>
            <pc:docMk/>
            <pc:sldMk cId="2744365529" sldId="257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5" v="11"/>
          <ac:graphicFrameMkLst>
            <pc:docMk/>
            <pc:sldMk cId="2744365529" sldId="257"/>
            <ac:graphicFrameMk id="16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2"/>
          <ac:graphicFrameMkLst>
            <pc:docMk/>
            <pc:sldMk cId="2744365529" sldId="257"/>
            <ac:graphicFrameMk id="17" creationId="{00000000-0000-0000-0000-000000000000}"/>
          </ac:graphicFrameMkLst>
        </pc:graphicFrameChg>
        <pc:picChg chg="add del mod">
          <ac:chgData name="Alison Finch" userId="390fe9c6-a979-4b18-836a-75020117a9e0" providerId="ADAL" clId="{A5FF27C9-986B-4A98-84B4-3B1BD634B3BF}" dt="2023-02-27T14:50:44.643" v="459" actId="478"/>
          <ac:picMkLst>
            <pc:docMk/>
            <pc:sldMk cId="2744365529" sldId="257"/>
            <ac:picMk id="6" creationId="{78516422-28A0-F03A-B36B-FBCDAD62D985}"/>
          </ac:picMkLst>
        </pc:picChg>
        <pc:picChg chg="mod">
          <ac:chgData name="Alison Finch" userId="390fe9c6-a979-4b18-836a-75020117a9e0" providerId="ADAL" clId="{A5FF27C9-986B-4A98-84B4-3B1BD634B3BF}" dt="2023-02-27T14:43:36.431" v="442" actId="1076"/>
          <ac:picMkLst>
            <pc:docMk/>
            <pc:sldMk cId="2744365529" sldId="257"/>
            <ac:picMk id="12" creationId="{49B65261-9A3B-12DD-ADE3-5F87B6E18270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01.596" v="443" actId="1076"/>
        <pc:sldMkLst>
          <pc:docMk/>
          <pc:sldMk cId="3177516573" sldId="258"/>
        </pc:sldMkLst>
        <pc:graphicFrameChg chg="del mod">
          <ac:chgData name="Alison Finch" userId="390fe9c6-a979-4b18-836a-75020117a9e0" providerId="ADAL" clId="{A5FF27C9-986B-4A98-84B4-3B1BD634B3BF}" dt="2023-02-27T14:32:36.819" v="20"/>
          <ac:graphicFrameMkLst>
            <pc:docMk/>
            <pc:sldMk cId="3177516573" sldId="258"/>
            <ac:graphicFrameMk id="4" creationId="{DF892F2C-1624-4F80-A9B3-75AA9A2C715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4"/>
          <ac:graphicFrameMkLst>
            <pc:docMk/>
            <pc:sldMk cId="3177516573" sldId="25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5"/>
          <ac:graphicFrameMkLst>
            <pc:docMk/>
            <pc:sldMk cId="3177516573" sldId="25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6"/>
          <ac:graphicFrameMkLst>
            <pc:docMk/>
            <pc:sldMk cId="3177516573" sldId="25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7"/>
          <ac:graphicFrameMkLst>
            <pc:docMk/>
            <pc:sldMk cId="3177516573" sldId="25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8"/>
          <ac:graphicFrameMkLst>
            <pc:docMk/>
            <pc:sldMk cId="3177516573" sldId="25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9"/>
          <ac:graphicFrameMkLst>
            <pc:docMk/>
            <pc:sldMk cId="3177516573" sldId="25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01.596" v="443" actId="1076"/>
          <ac:picMkLst>
            <pc:docMk/>
            <pc:sldMk cId="3177516573" sldId="258"/>
            <ac:picMk id="20" creationId="{61CCE67A-6258-B490-E448-F4886992CA7F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19.728" v="444" actId="1076"/>
        <pc:sldMkLst>
          <pc:docMk/>
          <pc:sldMk cId="1574696117" sldId="259"/>
        </pc:sldMkLst>
        <pc:graphicFrameChg chg="del mod">
          <ac:chgData name="Alison Finch" userId="390fe9c6-a979-4b18-836a-75020117a9e0" providerId="ADAL" clId="{A5FF27C9-986B-4A98-84B4-3B1BD634B3BF}" dt="2023-02-27T14:32:36.844" v="27"/>
          <ac:graphicFrameMkLst>
            <pc:docMk/>
            <pc:sldMk cId="1574696117" sldId="259"/>
            <ac:graphicFrameMk id="4" creationId="{FADE4C89-87B3-40C4-A59A-868C8C58A927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1"/>
          <ac:graphicFrameMkLst>
            <pc:docMk/>
            <pc:sldMk cId="1574696117" sldId="25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2"/>
          <ac:graphicFrameMkLst>
            <pc:docMk/>
            <pc:sldMk cId="1574696117" sldId="25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3"/>
          <ac:graphicFrameMkLst>
            <pc:docMk/>
            <pc:sldMk cId="1574696117" sldId="25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4"/>
          <ac:graphicFrameMkLst>
            <pc:docMk/>
            <pc:sldMk cId="1574696117" sldId="25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5"/>
          <ac:graphicFrameMkLst>
            <pc:docMk/>
            <pc:sldMk cId="1574696117" sldId="259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6"/>
          <ac:graphicFrameMkLst>
            <pc:docMk/>
            <pc:sldMk cId="1574696117" sldId="259"/>
            <ac:graphicFrameMk id="15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19.728" v="444" actId="1076"/>
          <ac:picMkLst>
            <pc:docMk/>
            <pc:sldMk cId="1574696117" sldId="259"/>
            <ac:picMk id="16" creationId="{A5195528-DB54-7E4D-D824-70489A66D6D6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871" v="34"/>
        <pc:sldMkLst>
          <pc:docMk/>
          <pc:sldMk cId="4005946298" sldId="260"/>
        </pc:sldMkLst>
        <pc:graphicFrameChg chg="del mod">
          <ac:chgData name="Alison Finch" userId="390fe9c6-a979-4b18-836a-75020117a9e0" providerId="ADAL" clId="{A5FF27C9-986B-4A98-84B4-3B1BD634B3BF}" dt="2023-02-27T14:32:36.871" v="34"/>
          <ac:graphicFrameMkLst>
            <pc:docMk/>
            <pc:sldMk cId="4005946298" sldId="260"/>
            <ac:graphicFrameMk id="4" creationId="{28180F24-F8D6-4E46-A912-062E3CD070F2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8"/>
          <ac:graphicFrameMkLst>
            <pc:docMk/>
            <pc:sldMk cId="4005946298" sldId="26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9"/>
          <ac:graphicFrameMkLst>
            <pc:docMk/>
            <pc:sldMk cId="4005946298" sldId="26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7" v="30"/>
          <ac:graphicFrameMkLst>
            <pc:docMk/>
            <pc:sldMk cId="4005946298" sldId="26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9" v="31"/>
          <ac:graphicFrameMkLst>
            <pc:docMk/>
            <pc:sldMk cId="4005946298" sldId="26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3" v="32"/>
          <ac:graphicFrameMkLst>
            <pc:docMk/>
            <pc:sldMk cId="4005946298" sldId="260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6" v="33"/>
          <ac:graphicFrameMkLst>
            <pc:docMk/>
            <pc:sldMk cId="4005946298" sldId="260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889" v="41"/>
        <pc:sldMkLst>
          <pc:docMk/>
          <pc:sldMk cId="1526290391" sldId="261"/>
        </pc:sldMkLst>
        <pc:graphicFrameChg chg="del mod">
          <ac:chgData name="Alison Finch" userId="390fe9c6-a979-4b18-836a-75020117a9e0" providerId="ADAL" clId="{A5FF27C9-986B-4A98-84B4-3B1BD634B3BF}" dt="2023-02-27T14:32:36.889" v="41"/>
          <ac:graphicFrameMkLst>
            <pc:docMk/>
            <pc:sldMk cId="1526290391" sldId="261"/>
            <ac:graphicFrameMk id="4" creationId="{0235B335-589E-4BF1-B0B0-93D94F60D7F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2" v="35"/>
          <ac:graphicFrameMkLst>
            <pc:docMk/>
            <pc:sldMk cId="1526290391" sldId="26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6" v="36"/>
          <ac:graphicFrameMkLst>
            <pc:docMk/>
            <pc:sldMk cId="1526290391" sldId="26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1" v="37"/>
          <ac:graphicFrameMkLst>
            <pc:docMk/>
            <pc:sldMk cId="1526290391" sldId="26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8"/>
          <ac:graphicFrameMkLst>
            <pc:docMk/>
            <pc:sldMk cId="1526290391" sldId="26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9"/>
          <ac:graphicFrameMkLst>
            <pc:docMk/>
            <pc:sldMk cId="1526290391" sldId="261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0"/>
          <ac:graphicFrameMkLst>
            <pc:docMk/>
            <pc:sldMk cId="1526290391" sldId="261"/>
            <ac:graphicFrameMk id="15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5:46.532" v="448" actId="20577"/>
        <pc:sldMkLst>
          <pc:docMk/>
          <pc:sldMk cId="560725499" sldId="262"/>
        </pc:sldMkLst>
        <pc:spChg chg="mod">
          <ac:chgData name="Alison Finch" userId="390fe9c6-a979-4b18-836a-75020117a9e0" providerId="ADAL" clId="{A5FF27C9-986B-4A98-84B4-3B1BD634B3BF}" dt="2023-02-27T14:45:46.532" v="448" actId="20577"/>
          <ac:spMkLst>
            <pc:docMk/>
            <pc:sldMk cId="560725499" sldId="262"/>
            <ac:spMk id="3" creationId="{6C7ED749-CE03-4512-9F1B-3157226A6849}"/>
          </ac:spMkLst>
        </pc:spChg>
        <pc:graphicFrameChg chg="del mod">
          <ac:chgData name="Alison Finch" userId="390fe9c6-a979-4b18-836a-75020117a9e0" providerId="ADAL" clId="{A5FF27C9-986B-4A98-84B4-3B1BD634B3BF}" dt="2023-02-27T14:32:36.889" v="42"/>
          <ac:graphicFrameMkLst>
            <pc:docMk/>
            <pc:sldMk cId="560725499" sldId="26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3"/>
          <ac:graphicFrameMkLst>
            <pc:docMk/>
            <pc:sldMk cId="560725499" sldId="26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4"/>
          <ac:graphicFrameMkLst>
            <pc:docMk/>
            <pc:sldMk cId="560725499" sldId="26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5"/>
          <ac:graphicFrameMkLst>
            <pc:docMk/>
            <pc:sldMk cId="560725499" sldId="26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6"/>
          <ac:graphicFrameMkLst>
            <pc:docMk/>
            <pc:sldMk cId="560725499" sldId="26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7"/>
          <ac:graphicFrameMkLst>
            <pc:docMk/>
            <pc:sldMk cId="560725499" sldId="26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21" v="54"/>
        <pc:sldMkLst>
          <pc:docMk/>
          <pc:sldMk cId="4000381648" sldId="263"/>
        </pc:sldMkLst>
        <pc:graphicFrameChg chg="del mod">
          <ac:chgData name="Alison Finch" userId="390fe9c6-a979-4b18-836a-75020117a9e0" providerId="ADAL" clId="{A5FF27C9-986B-4A98-84B4-3B1BD634B3BF}" dt="2023-02-27T14:32:36.921" v="54"/>
          <ac:graphicFrameMkLst>
            <pc:docMk/>
            <pc:sldMk cId="4000381648" sldId="263"/>
            <ac:graphicFrameMk id="4" creationId="{DDD64D1D-C97A-4F26-ABFA-8A0F0FF7EA8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8"/>
          <ac:graphicFrameMkLst>
            <pc:docMk/>
            <pc:sldMk cId="4000381648" sldId="26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9"/>
          <ac:graphicFrameMkLst>
            <pc:docMk/>
            <pc:sldMk cId="4000381648" sldId="26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50"/>
          <ac:graphicFrameMkLst>
            <pc:docMk/>
            <pc:sldMk cId="4000381648" sldId="26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1"/>
          <ac:graphicFrameMkLst>
            <pc:docMk/>
            <pc:sldMk cId="4000381648" sldId="26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2"/>
          <ac:graphicFrameMkLst>
            <pc:docMk/>
            <pc:sldMk cId="4000381648" sldId="26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3"/>
          <ac:graphicFrameMkLst>
            <pc:docMk/>
            <pc:sldMk cId="4000381648" sldId="26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37" v="61"/>
        <pc:sldMkLst>
          <pc:docMk/>
          <pc:sldMk cId="147503670" sldId="264"/>
        </pc:sldMkLst>
        <pc:graphicFrameChg chg="del mod">
          <ac:chgData name="Alison Finch" userId="390fe9c6-a979-4b18-836a-75020117a9e0" providerId="ADAL" clId="{A5FF27C9-986B-4A98-84B4-3B1BD634B3BF}" dt="2023-02-27T14:32:36.937" v="61"/>
          <ac:graphicFrameMkLst>
            <pc:docMk/>
            <pc:sldMk cId="147503670" sldId="264"/>
            <ac:graphicFrameMk id="4" creationId="{5413EF14-836E-4258-BB8D-5417BB48065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5"/>
          <ac:graphicFrameMkLst>
            <pc:docMk/>
            <pc:sldMk cId="147503670" sldId="26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6"/>
          <ac:graphicFrameMkLst>
            <pc:docMk/>
            <pc:sldMk cId="147503670" sldId="26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7"/>
          <ac:graphicFrameMkLst>
            <pc:docMk/>
            <pc:sldMk cId="147503670" sldId="26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8"/>
          <ac:graphicFrameMkLst>
            <pc:docMk/>
            <pc:sldMk cId="147503670" sldId="26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9"/>
          <ac:graphicFrameMkLst>
            <pc:docMk/>
            <pc:sldMk cId="147503670" sldId="264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60"/>
          <ac:graphicFrameMkLst>
            <pc:docMk/>
            <pc:sldMk cId="147503670" sldId="264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68" v="68"/>
        <pc:sldMkLst>
          <pc:docMk/>
          <pc:sldMk cId="1234613092" sldId="265"/>
        </pc:sldMkLst>
        <pc:graphicFrameChg chg="del mod">
          <ac:chgData name="Alison Finch" userId="390fe9c6-a979-4b18-836a-75020117a9e0" providerId="ADAL" clId="{A5FF27C9-986B-4A98-84B4-3B1BD634B3BF}" dt="2023-02-27T14:32:36.968" v="68"/>
          <ac:graphicFrameMkLst>
            <pc:docMk/>
            <pc:sldMk cId="1234613092" sldId="265"/>
            <ac:graphicFrameMk id="4" creationId="{6D65AF2F-736D-4696-86C8-18A14493D8E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1" v="62"/>
          <ac:graphicFrameMkLst>
            <pc:docMk/>
            <pc:sldMk cId="1234613092" sldId="26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3"/>
          <ac:graphicFrameMkLst>
            <pc:docMk/>
            <pc:sldMk cId="1234613092" sldId="26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4"/>
          <ac:graphicFrameMkLst>
            <pc:docMk/>
            <pc:sldMk cId="1234613092" sldId="26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9" v="65"/>
          <ac:graphicFrameMkLst>
            <pc:docMk/>
            <pc:sldMk cId="1234613092" sldId="26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2" v="66"/>
          <ac:graphicFrameMkLst>
            <pc:docMk/>
            <pc:sldMk cId="1234613092" sldId="26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6" v="67"/>
          <ac:graphicFrameMkLst>
            <pc:docMk/>
            <pc:sldMk cId="1234613092" sldId="265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6:45.062" v="449" actId="1076"/>
        <pc:sldMkLst>
          <pc:docMk/>
          <pc:sldMk cId="3923287778" sldId="266"/>
        </pc:sldMkLst>
        <pc:graphicFrameChg chg="del mod">
          <ac:chgData name="Alison Finch" userId="390fe9c6-a979-4b18-836a-75020117a9e0" providerId="ADAL" clId="{A5FF27C9-986B-4A98-84B4-3B1BD634B3BF}" dt="2023-02-27T14:32:36.974" v="74"/>
          <ac:graphicFrameMkLst>
            <pc:docMk/>
            <pc:sldMk cId="3923287778" sldId="266"/>
            <ac:graphicFrameMk id="4" creationId="{DEA84F81-9049-4631-8C54-08EDE0621E2E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69"/>
          <ac:graphicFrameMkLst>
            <pc:docMk/>
            <pc:sldMk cId="3923287778" sldId="26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0"/>
          <ac:graphicFrameMkLst>
            <pc:docMk/>
            <pc:sldMk cId="3923287778" sldId="26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1"/>
          <ac:graphicFrameMkLst>
            <pc:docMk/>
            <pc:sldMk cId="3923287778" sldId="26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2"/>
          <ac:graphicFrameMkLst>
            <pc:docMk/>
            <pc:sldMk cId="3923287778" sldId="26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3"/>
          <ac:graphicFrameMkLst>
            <pc:docMk/>
            <pc:sldMk cId="3923287778" sldId="266"/>
            <ac:graphicFrameMk id="13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6:45.062" v="449" actId="1076"/>
          <ac:picMkLst>
            <pc:docMk/>
            <pc:sldMk cId="3923287778" sldId="266"/>
            <ac:picMk id="15" creationId="{CD1CEA17-0013-25BA-D477-50E597C7C851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989" v="81"/>
        <pc:sldMkLst>
          <pc:docMk/>
          <pc:sldMk cId="4066643845" sldId="267"/>
        </pc:sldMkLst>
        <pc:graphicFrameChg chg="del mod">
          <ac:chgData name="Alison Finch" userId="390fe9c6-a979-4b18-836a-75020117a9e0" providerId="ADAL" clId="{A5FF27C9-986B-4A98-84B4-3B1BD634B3BF}" dt="2023-02-27T14:32:36.989" v="81"/>
          <ac:graphicFrameMkLst>
            <pc:docMk/>
            <pc:sldMk cId="4066643845" sldId="267"/>
            <ac:graphicFrameMk id="4" creationId="{1132988C-4913-46A8-BC37-E50A946F705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5"/>
          <ac:graphicFrameMkLst>
            <pc:docMk/>
            <pc:sldMk cId="4066643845" sldId="26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6"/>
          <ac:graphicFrameMkLst>
            <pc:docMk/>
            <pc:sldMk cId="4066643845" sldId="26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7"/>
          <ac:graphicFrameMkLst>
            <pc:docMk/>
            <pc:sldMk cId="4066643845" sldId="267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8"/>
          <ac:graphicFrameMkLst>
            <pc:docMk/>
            <pc:sldMk cId="4066643845" sldId="267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9"/>
          <ac:graphicFrameMkLst>
            <pc:docMk/>
            <pc:sldMk cId="4066643845" sldId="26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80"/>
          <ac:graphicFrameMkLst>
            <pc:docMk/>
            <pc:sldMk cId="4066643845" sldId="267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7:44.984" v="450" actId="1076"/>
        <pc:sldMkLst>
          <pc:docMk/>
          <pc:sldMk cId="3037993347" sldId="268"/>
        </pc:sldMkLst>
        <pc:graphicFrameChg chg="del mod">
          <ac:chgData name="Alison Finch" userId="390fe9c6-a979-4b18-836a-75020117a9e0" providerId="ADAL" clId="{A5FF27C9-986B-4A98-84B4-3B1BD634B3BF}" dt="2023-02-27T14:32:37.018" v="88"/>
          <ac:graphicFrameMkLst>
            <pc:docMk/>
            <pc:sldMk cId="3037993347" sldId="268"/>
            <ac:graphicFrameMk id="4" creationId="{B8ACB543-07E6-417E-880E-8AC6CCD5C07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6" v="82"/>
          <ac:graphicFrameMkLst>
            <pc:docMk/>
            <pc:sldMk cId="3037993347" sldId="26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8" v="83"/>
          <ac:graphicFrameMkLst>
            <pc:docMk/>
            <pc:sldMk cId="3037993347" sldId="26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0" v="84"/>
          <ac:graphicFrameMkLst>
            <pc:docMk/>
            <pc:sldMk cId="3037993347" sldId="26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3" v="85"/>
          <ac:graphicFrameMkLst>
            <pc:docMk/>
            <pc:sldMk cId="3037993347" sldId="26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5" v="86"/>
          <ac:graphicFrameMkLst>
            <pc:docMk/>
            <pc:sldMk cId="3037993347" sldId="26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7" v="87"/>
          <ac:graphicFrameMkLst>
            <pc:docMk/>
            <pc:sldMk cId="3037993347" sldId="26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7:44.984" v="450" actId="1076"/>
          <ac:picMkLst>
            <pc:docMk/>
            <pc:sldMk cId="3037993347" sldId="268"/>
            <ac:picMk id="16" creationId="{F9E41ACC-719A-251A-EC02-7485A2C08B15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47" v="102"/>
        <pc:sldMkLst>
          <pc:docMk/>
          <pc:sldMk cId="1219388667" sldId="270"/>
        </pc:sldMkLst>
        <pc:graphicFrameChg chg="del mod">
          <ac:chgData name="Alison Finch" userId="390fe9c6-a979-4b18-836a-75020117a9e0" providerId="ADAL" clId="{A5FF27C9-986B-4A98-84B4-3B1BD634B3BF}" dt="2023-02-27T14:32:37.047" v="102"/>
          <ac:graphicFrameMkLst>
            <pc:docMk/>
            <pc:sldMk cId="1219388667" sldId="270"/>
            <ac:graphicFrameMk id="4" creationId="{D396B6B4-7220-4F6C-BE86-5441E57A0A31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5" v="96"/>
          <ac:graphicFrameMkLst>
            <pc:docMk/>
            <pc:sldMk cId="1219388667" sldId="270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7" v="97"/>
          <ac:graphicFrameMkLst>
            <pc:docMk/>
            <pc:sldMk cId="1219388667" sldId="27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9" v="98"/>
          <ac:graphicFrameMkLst>
            <pc:docMk/>
            <pc:sldMk cId="1219388667" sldId="27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1" v="99"/>
          <ac:graphicFrameMkLst>
            <pc:docMk/>
            <pc:sldMk cId="1219388667" sldId="27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3" v="100"/>
          <ac:graphicFrameMkLst>
            <pc:docMk/>
            <pc:sldMk cId="1219388667" sldId="27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5" v="101"/>
          <ac:graphicFrameMkLst>
            <pc:docMk/>
            <pc:sldMk cId="1219388667" sldId="270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63" v="109"/>
        <pc:sldMkLst>
          <pc:docMk/>
          <pc:sldMk cId="4019085899" sldId="271"/>
        </pc:sldMkLst>
        <pc:graphicFrameChg chg="del mod">
          <ac:chgData name="Alison Finch" userId="390fe9c6-a979-4b18-836a-75020117a9e0" providerId="ADAL" clId="{A5FF27C9-986B-4A98-84B4-3B1BD634B3BF}" dt="2023-02-27T14:32:37.063" v="109"/>
          <ac:graphicFrameMkLst>
            <pc:docMk/>
            <pc:sldMk cId="4019085899" sldId="271"/>
            <ac:graphicFrameMk id="4" creationId="{B5300012-601C-40AB-9CDD-30509550F5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0" v="103"/>
          <ac:graphicFrameMkLst>
            <pc:docMk/>
            <pc:sldMk cId="4019085899" sldId="271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2" v="104"/>
          <ac:graphicFrameMkLst>
            <pc:docMk/>
            <pc:sldMk cId="4019085899" sldId="27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4" v="105"/>
          <ac:graphicFrameMkLst>
            <pc:docMk/>
            <pc:sldMk cId="4019085899" sldId="27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7" v="106"/>
          <ac:graphicFrameMkLst>
            <pc:docMk/>
            <pc:sldMk cId="4019085899" sldId="27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9" v="107"/>
          <ac:graphicFrameMkLst>
            <pc:docMk/>
            <pc:sldMk cId="4019085899" sldId="27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1" v="108"/>
          <ac:graphicFrameMkLst>
            <pc:docMk/>
            <pc:sldMk cId="4019085899" sldId="271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78" v="116"/>
        <pc:sldMkLst>
          <pc:docMk/>
          <pc:sldMk cId="3239895709" sldId="272"/>
        </pc:sldMkLst>
        <pc:graphicFrameChg chg="del mod">
          <ac:chgData name="Alison Finch" userId="390fe9c6-a979-4b18-836a-75020117a9e0" providerId="ADAL" clId="{A5FF27C9-986B-4A98-84B4-3B1BD634B3BF}" dt="2023-02-27T14:32:37.078" v="116"/>
          <ac:graphicFrameMkLst>
            <pc:docMk/>
            <pc:sldMk cId="3239895709" sldId="272"/>
            <ac:graphicFrameMk id="4" creationId="{A044C615-8540-48AE-A182-92C6F48AAA6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5" v="110"/>
          <ac:graphicFrameMkLst>
            <pc:docMk/>
            <pc:sldMk cId="3239895709" sldId="27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7" v="111"/>
          <ac:graphicFrameMkLst>
            <pc:docMk/>
            <pc:sldMk cId="3239895709" sldId="27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0" v="112"/>
          <ac:graphicFrameMkLst>
            <pc:docMk/>
            <pc:sldMk cId="3239895709" sldId="27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2" v="113"/>
          <ac:graphicFrameMkLst>
            <pc:docMk/>
            <pc:sldMk cId="3239895709" sldId="27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4" v="114"/>
          <ac:graphicFrameMkLst>
            <pc:docMk/>
            <pc:sldMk cId="3239895709" sldId="27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6" v="115"/>
          <ac:graphicFrameMkLst>
            <pc:docMk/>
            <pc:sldMk cId="3239895709" sldId="27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10" v="130"/>
        <pc:sldMkLst>
          <pc:docMk/>
          <pc:sldMk cId="4280703977" sldId="273"/>
        </pc:sldMkLst>
        <pc:graphicFrameChg chg="del mod">
          <ac:chgData name="Alison Finch" userId="390fe9c6-a979-4b18-836a-75020117a9e0" providerId="ADAL" clId="{A5FF27C9-986B-4A98-84B4-3B1BD634B3BF}" dt="2023-02-27T14:32:37.110" v="130"/>
          <ac:graphicFrameMkLst>
            <pc:docMk/>
            <pc:sldMk cId="4280703977" sldId="273"/>
            <ac:graphicFrameMk id="4" creationId="{F59549F7-36E9-49B9-BBA3-FE151C72E6AC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6" v="124"/>
          <ac:graphicFrameMkLst>
            <pc:docMk/>
            <pc:sldMk cId="4280703977" sldId="27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8" v="125"/>
          <ac:graphicFrameMkLst>
            <pc:docMk/>
            <pc:sldMk cId="4280703977" sldId="27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0" v="126"/>
          <ac:graphicFrameMkLst>
            <pc:docMk/>
            <pc:sldMk cId="4280703977" sldId="27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2" v="127"/>
          <ac:graphicFrameMkLst>
            <pc:docMk/>
            <pc:sldMk cId="4280703977" sldId="27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6" v="128"/>
          <ac:graphicFrameMkLst>
            <pc:docMk/>
            <pc:sldMk cId="4280703977" sldId="27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8" v="129"/>
          <ac:graphicFrameMkLst>
            <pc:docMk/>
            <pc:sldMk cId="4280703977" sldId="27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25" v="137"/>
        <pc:sldMkLst>
          <pc:docMk/>
          <pc:sldMk cId="2523737733" sldId="274"/>
        </pc:sldMkLst>
        <pc:graphicFrameChg chg="del mod">
          <ac:chgData name="Alison Finch" userId="390fe9c6-a979-4b18-836a-75020117a9e0" providerId="ADAL" clId="{A5FF27C9-986B-4A98-84B4-3B1BD634B3BF}" dt="2023-02-27T14:32:37.125" v="137"/>
          <ac:graphicFrameMkLst>
            <pc:docMk/>
            <pc:sldMk cId="2523737733" sldId="274"/>
            <ac:graphicFrameMk id="4" creationId="{7A1CBB66-B1EF-485D-91A6-21F783BA157B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2" v="131"/>
          <ac:graphicFrameMkLst>
            <pc:docMk/>
            <pc:sldMk cId="2523737733" sldId="27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4" v="132"/>
          <ac:graphicFrameMkLst>
            <pc:docMk/>
            <pc:sldMk cId="2523737733" sldId="274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6" v="133"/>
          <ac:graphicFrameMkLst>
            <pc:docMk/>
            <pc:sldMk cId="2523737733" sldId="27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9" v="134"/>
          <ac:graphicFrameMkLst>
            <pc:docMk/>
            <pc:sldMk cId="2523737733" sldId="27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1" v="135"/>
          <ac:graphicFrameMkLst>
            <pc:docMk/>
            <pc:sldMk cId="2523737733" sldId="27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3" v="136"/>
          <ac:graphicFrameMkLst>
            <pc:docMk/>
            <pc:sldMk cId="2523737733" sldId="274"/>
            <ac:graphicFrameMk id="14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29.603" v="456" actId="478"/>
        <pc:sldMkLst>
          <pc:docMk/>
          <pc:sldMk cId="3444160387" sldId="275"/>
        </pc:sldMkLst>
        <pc:graphicFrameChg chg="del mod">
          <ac:chgData name="Alison Finch" userId="390fe9c6-a979-4b18-836a-75020117a9e0" providerId="ADAL" clId="{A5FF27C9-986B-4A98-84B4-3B1BD634B3BF}" dt="2023-02-27T14:32:37.140" v="144"/>
          <ac:graphicFrameMkLst>
            <pc:docMk/>
            <pc:sldMk cId="3444160387" sldId="275"/>
            <ac:graphicFrameMk id="4" creationId="{915BEBFA-183F-4965-9B13-BA4A697F18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8" v="138"/>
          <ac:graphicFrameMkLst>
            <pc:docMk/>
            <pc:sldMk cId="3444160387" sldId="27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0" v="139"/>
          <ac:graphicFrameMkLst>
            <pc:docMk/>
            <pc:sldMk cId="3444160387" sldId="27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2" v="140"/>
          <ac:graphicFrameMkLst>
            <pc:docMk/>
            <pc:sldMk cId="3444160387" sldId="27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4" v="141"/>
          <ac:graphicFrameMkLst>
            <pc:docMk/>
            <pc:sldMk cId="3444160387" sldId="27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6" v="142"/>
          <ac:graphicFrameMkLst>
            <pc:docMk/>
            <pc:sldMk cId="3444160387" sldId="27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9" v="143"/>
          <ac:graphicFrameMkLst>
            <pc:docMk/>
            <pc:sldMk cId="3444160387" sldId="275"/>
            <ac:graphicFrameMk id="14" creationId="{00000000-0000-0000-0000-000000000000}"/>
          </ac:graphicFrameMkLst>
        </pc:graphicFrameChg>
        <pc:picChg chg="add del">
          <ac:chgData name="Alison Finch" userId="390fe9c6-a979-4b18-836a-75020117a9e0" providerId="ADAL" clId="{A5FF27C9-986B-4A98-84B4-3B1BD634B3BF}" dt="2023-02-27T14:50:29.603" v="456" actId="478"/>
          <ac:picMkLst>
            <pc:docMk/>
            <pc:sldMk cId="3444160387" sldId="275"/>
            <ac:picMk id="6" creationId="{F3E4887D-6FE0-C5E8-60C4-5E67882880EC}"/>
          </ac:picMkLst>
        </pc:picChg>
      </pc:sldChg>
      <pc:sldChg chg="addSp delSp modSp mod">
        <pc:chgData name="Alison Finch" userId="390fe9c6-a979-4b18-836a-75020117a9e0" providerId="ADAL" clId="{A5FF27C9-986B-4A98-84B4-3B1BD634B3BF}" dt="2023-02-27T14:50:15.365" v="454" actId="478"/>
        <pc:sldMkLst>
          <pc:docMk/>
          <pc:sldMk cId="2659244633" sldId="276"/>
        </pc:sldMkLst>
        <pc:graphicFrameChg chg="del mod">
          <ac:chgData name="Alison Finch" userId="390fe9c6-a979-4b18-836a-75020117a9e0" providerId="ADAL" clId="{A5FF27C9-986B-4A98-84B4-3B1BD634B3BF}" dt="2023-02-27T14:32:37.156" v="151"/>
          <ac:graphicFrameMkLst>
            <pc:docMk/>
            <pc:sldMk cId="2659244633" sldId="276"/>
            <ac:graphicFrameMk id="4" creationId="{653EFA91-20EE-4965-A671-54EC9B0DDED3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3" v="145"/>
          <ac:graphicFrameMkLst>
            <pc:docMk/>
            <pc:sldMk cId="2659244633" sldId="27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4" v="146"/>
          <ac:graphicFrameMkLst>
            <pc:docMk/>
            <pc:sldMk cId="2659244633" sldId="27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7" v="147"/>
          <ac:graphicFrameMkLst>
            <pc:docMk/>
            <pc:sldMk cId="2659244633" sldId="27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0" v="148"/>
          <ac:graphicFrameMkLst>
            <pc:docMk/>
            <pc:sldMk cId="2659244633" sldId="27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1" v="149"/>
          <ac:graphicFrameMkLst>
            <pc:docMk/>
            <pc:sldMk cId="2659244633" sldId="276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3" v="150"/>
          <ac:graphicFrameMkLst>
            <pc:docMk/>
            <pc:sldMk cId="2659244633" sldId="276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50:09.817" v="452" actId="1076"/>
          <ac:picMkLst>
            <pc:docMk/>
            <pc:sldMk cId="2659244633" sldId="276"/>
            <ac:picMk id="5" creationId="{32A9C243-BB38-0393-7E03-C5B7F23DFAB7}"/>
          </ac:picMkLst>
        </pc:picChg>
        <pc:picChg chg="add del">
          <ac:chgData name="Alison Finch" userId="390fe9c6-a979-4b18-836a-75020117a9e0" providerId="ADAL" clId="{A5FF27C9-986B-4A98-84B4-3B1BD634B3BF}" dt="2023-02-27T14:50:15.365" v="454" actId="478"/>
          <ac:picMkLst>
            <pc:docMk/>
            <pc:sldMk cId="2659244633" sldId="276"/>
            <ac:picMk id="16" creationId="{1EE66B7D-898B-77B9-7FDA-B1A2FA6996C1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33" v="95"/>
        <pc:sldMkLst>
          <pc:docMk/>
          <pc:sldMk cId="1891724650" sldId="278"/>
        </pc:sldMkLst>
        <pc:graphicFrameChg chg="del mod">
          <ac:chgData name="Alison Finch" userId="390fe9c6-a979-4b18-836a-75020117a9e0" providerId="ADAL" clId="{A5FF27C9-986B-4A98-84B4-3B1BD634B3BF}" dt="2023-02-27T14:32:37.033" v="95"/>
          <ac:graphicFrameMkLst>
            <pc:docMk/>
            <pc:sldMk cId="1891724650" sldId="278"/>
            <ac:graphicFrameMk id="4" creationId="{D5B466DB-E8C1-4630-A1ED-A12E2D198C4F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0" v="89"/>
          <ac:graphicFrameMkLst>
            <pc:docMk/>
            <pc:sldMk cId="1891724650" sldId="27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3" v="90"/>
          <ac:graphicFrameMkLst>
            <pc:docMk/>
            <pc:sldMk cId="1891724650" sldId="27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5" v="91"/>
          <ac:graphicFrameMkLst>
            <pc:docMk/>
            <pc:sldMk cId="1891724650" sldId="27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7" v="92"/>
          <ac:graphicFrameMkLst>
            <pc:docMk/>
            <pc:sldMk cId="1891724650" sldId="27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8" v="93"/>
          <ac:graphicFrameMkLst>
            <pc:docMk/>
            <pc:sldMk cId="1891724650" sldId="27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0" v="94"/>
          <ac:graphicFrameMkLst>
            <pc:docMk/>
            <pc:sldMk cId="1891724650" sldId="278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94" v="123"/>
        <pc:sldMkLst>
          <pc:docMk/>
          <pc:sldMk cId="66831559" sldId="279"/>
        </pc:sldMkLst>
        <pc:graphicFrameChg chg="del mod">
          <ac:chgData name="Alison Finch" userId="390fe9c6-a979-4b18-836a-75020117a9e0" providerId="ADAL" clId="{A5FF27C9-986B-4A98-84B4-3B1BD634B3BF}" dt="2023-02-27T14:32:37.094" v="123"/>
          <ac:graphicFrameMkLst>
            <pc:docMk/>
            <pc:sldMk cId="66831559" sldId="279"/>
            <ac:graphicFrameMk id="4" creationId="{11EC3596-3FC5-4BA8-9490-9E765BEFA6A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0" v="117"/>
          <ac:graphicFrameMkLst>
            <pc:docMk/>
            <pc:sldMk cId="66831559" sldId="279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2" v="118"/>
          <ac:graphicFrameMkLst>
            <pc:docMk/>
            <pc:sldMk cId="66831559" sldId="27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5" v="119"/>
          <ac:graphicFrameMkLst>
            <pc:docMk/>
            <pc:sldMk cId="66831559" sldId="27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8" v="120"/>
          <ac:graphicFrameMkLst>
            <pc:docMk/>
            <pc:sldMk cId="66831559" sldId="27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9" v="121"/>
          <ac:graphicFrameMkLst>
            <pc:docMk/>
            <pc:sldMk cId="66831559" sldId="27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2" v="122"/>
          <ac:graphicFrameMkLst>
            <pc:docMk/>
            <pc:sldMk cId="66831559" sldId="279"/>
            <ac:graphicFrameMk id="14" creationId="{00000000-0000-0000-0000-000000000000}"/>
          </ac:graphicFrameMkLst>
        </pc:graphicFrameChg>
      </pc:sldChg>
      <pc:sldMasterChg chg="modSldLayout">
        <pc:chgData name="Alison Finch" userId="390fe9c6-a979-4b18-836a-75020117a9e0" providerId="ADAL" clId="{A5FF27C9-986B-4A98-84B4-3B1BD634B3BF}" dt="2023-02-27T14:42:18.961" v="441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A5FF27C9-986B-4A98-84B4-3B1BD634B3BF}" dt="2023-02-27T14:42:18.961" v="441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A5FF27C9-986B-4A98-84B4-3B1BD634B3BF}" dt="2023-02-27T14:42:03.969" v="391" actId="6549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A5FF27C9-986B-4A98-84B4-3B1BD634B3BF}" dt="2023-02-27T14:42:18.961" v="441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A5FF27C9-986B-4A98-84B4-3B1BD634B3BF}" dt="2023-02-27T14:41:22.384" v="310" actId="6549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A5FF27C9-986B-4A98-84B4-3B1BD634B3BF}" dt="2023-02-27T14:40:50" v="228" actId="6549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A5FF27C9-986B-4A98-84B4-3B1BD634B3BF}" dt="2023-02-27T14:41:22.384" v="310" actId="6549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2347528" y="327889"/>
            <a:ext cx="4448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22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nd 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March 2022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6.emf"/><Relationship Id="rId7" Type="http://schemas.openxmlformats.org/officeDocument/2006/relationships/image" Target="../media/image1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1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0833C1-BD8E-C540-44D6-18363D8807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BFF538-A461-2228-7399-A62D06EFA4F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F18923-CA6B-6864-D630-1D68D855E77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46263"/>
            <a:ext cx="600075" cy="303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077FA6-8AFF-D787-C94A-DA0D8A5D131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7463" y="3433763"/>
            <a:ext cx="661987" cy="3016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15AF09A-B1C2-9801-3FF8-8E473528D54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83338" y="3508375"/>
            <a:ext cx="766762" cy="3032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320E300-B713-4E57-7C4B-2B905BDA33B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7163" y="3508375"/>
            <a:ext cx="600075" cy="3032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98D8CD-73BB-4009-8B69-6863009B08CE}"/>
              </a:ext>
            </a:extLst>
          </p:cNvPr>
          <p:cNvSpPr txBox="1"/>
          <p:nvPr/>
        </p:nvSpPr>
        <p:spPr>
          <a:xfrm>
            <a:off x="2205318" y="1068081"/>
            <a:ext cx="1406178" cy="59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84AE66C-FFA6-7AFB-AA75-36AEF10EF767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40650" y="1766888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0B47C3-1E63-566B-2145-7D049AFCB11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80478E6-0837-6ACB-87C6-72DA5E0F159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2062C5B-9D16-A716-25D9-78CC25E05DF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51025"/>
            <a:ext cx="600075" cy="303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B93F98-76A7-806A-2D1D-49BAC7DCD13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0000" y="3430588"/>
            <a:ext cx="658813" cy="3000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7F17B9-3E96-2C82-86B7-BB9F98B7753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59525" y="3508375"/>
            <a:ext cx="763588" cy="3032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62DBF1A-151D-D0AF-9004-D3125BD4986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3825" y="3508375"/>
            <a:ext cx="601663" cy="3032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08081F1-EA78-E653-5571-46020889C51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47000" y="1763713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8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9FD035-5993-AA00-370C-A7BB38750B5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28F5CD-2347-0E89-70E3-D2A5DDC96CA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60A7471-13E9-1869-BD9E-445B42990D5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51025"/>
            <a:ext cx="600075" cy="303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7A4941-6957-290C-46C8-95966597172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102225" y="3430588"/>
            <a:ext cx="661988" cy="3000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272591-A6E0-3CCE-5066-534331AB35B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2225" y="3508375"/>
            <a:ext cx="765175" cy="3032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18A210-A10E-CD39-DCD7-2CBC48B2B36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3825" y="3508375"/>
            <a:ext cx="601663" cy="3032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F0F2A22-BCAE-7342-D8E2-77691ADA6B0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8900" y="1763713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589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Macintosh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Open Sans Condensed</vt:lpstr>
      <vt:lpstr>Calibri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Josh Gidman</cp:lastModifiedBy>
  <cp:revision>6</cp:revision>
  <cp:lastPrinted>2018-08-24T09:41:59Z</cp:lastPrinted>
  <dcterms:created xsi:type="dcterms:W3CDTF">2013-11-06T11:49:34Z</dcterms:created>
  <dcterms:modified xsi:type="dcterms:W3CDTF">2023-03-20T11:36:43Z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