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67" r:id="rId5"/>
    <p:sldId id="268" r:id="rId6"/>
    <p:sldId id="278" r:id="rId7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Condensed" panose="020B060603050402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8FB329-EAA2-26E7-C0E2-B9D5053E4783}" v="19" dt="2023-02-27T15:06:22.183"/>
    <p1510:client id="{A5FF27C9-986B-4A98-84B4-3B1BD634B3BF}" v="152" dt="2023-02-27T14:32:37.1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microsoft.com/office/2015/10/relationships/revisionInfo" Target="revisionInfo.xml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Finch" userId="S::alison@pamco.co.uk::390fe9c6-a979-4b18-836a-75020117a9e0" providerId="AD" clId="Web-{2D8FB329-EAA2-26E7-C0E2-B9D5053E4783}"/>
    <pc:docChg chg="delSld">
      <pc:chgData name="Alison Finch" userId="S::alison@pamco.co.uk::390fe9c6-a979-4b18-836a-75020117a9e0" providerId="AD" clId="Web-{2D8FB329-EAA2-26E7-C0E2-B9D5053E4783}" dt="2023-02-27T15:06:22.183" v="18"/>
      <pc:docMkLst>
        <pc:docMk/>
      </pc:docMkLst>
      <pc:sldChg chg="del">
        <pc:chgData name="Alison Finch" userId="S::alison@pamco.co.uk::390fe9c6-a979-4b18-836a-75020117a9e0" providerId="AD" clId="Web-{2D8FB329-EAA2-26E7-C0E2-B9D5053E4783}" dt="2023-02-27T15:06:17.698" v="10"/>
        <pc:sldMkLst>
          <pc:docMk/>
          <pc:sldMk cId="1686318808" sldId="256"/>
        </pc:sldMkLst>
      </pc:sldChg>
      <pc:sldChg chg="del">
        <pc:chgData name="Alison Finch" userId="S::alison@pamco.co.uk::390fe9c6-a979-4b18-836a-75020117a9e0" providerId="AD" clId="Web-{2D8FB329-EAA2-26E7-C0E2-B9D5053E4783}" dt="2023-02-27T15:06:17.698" v="9"/>
        <pc:sldMkLst>
          <pc:docMk/>
          <pc:sldMk cId="2744365529" sldId="257"/>
        </pc:sldMkLst>
      </pc:sldChg>
      <pc:sldChg chg="del">
        <pc:chgData name="Alison Finch" userId="S::alison@pamco.co.uk::390fe9c6-a979-4b18-836a-75020117a9e0" providerId="AD" clId="Web-{2D8FB329-EAA2-26E7-C0E2-B9D5053E4783}" dt="2023-02-27T15:06:17.683" v="8"/>
        <pc:sldMkLst>
          <pc:docMk/>
          <pc:sldMk cId="3177516573" sldId="258"/>
        </pc:sldMkLst>
      </pc:sldChg>
      <pc:sldChg chg="del">
        <pc:chgData name="Alison Finch" userId="S::alison@pamco.co.uk::390fe9c6-a979-4b18-836a-75020117a9e0" providerId="AD" clId="Web-{2D8FB329-EAA2-26E7-C0E2-B9D5053E4783}" dt="2023-02-27T15:06:17.683" v="7"/>
        <pc:sldMkLst>
          <pc:docMk/>
          <pc:sldMk cId="1574696117" sldId="259"/>
        </pc:sldMkLst>
      </pc:sldChg>
      <pc:sldChg chg="del">
        <pc:chgData name="Alison Finch" userId="S::alison@pamco.co.uk::390fe9c6-a979-4b18-836a-75020117a9e0" providerId="AD" clId="Web-{2D8FB329-EAA2-26E7-C0E2-B9D5053E4783}" dt="2023-02-27T15:06:17.683" v="6"/>
        <pc:sldMkLst>
          <pc:docMk/>
          <pc:sldMk cId="4005946298" sldId="260"/>
        </pc:sldMkLst>
      </pc:sldChg>
      <pc:sldChg chg="del">
        <pc:chgData name="Alison Finch" userId="S::alison@pamco.co.uk::390fe9c6-a979-4b18-836a-75020117a9e0" providerId="AD" clId="Web-{2D8FB329-EAA2-26E7-C0E2-B9D5053E4783}" dt="2023-02-27T15:06:17.683" v="5"/>
        <pc:sldMkLst>
          <pc:docMk/>
          <pc:sldMk cId="1526290391" sldId="261"/>
        </pc:sldMkLst>
      </pc:sldChg>
      <pc:sldChg chg="del">
        <pc:chgData name="Alison Finch" userId="S::alison@pamco.co.uk::390fe9c6-a979-4b18-836a-75020117a9e0" providerId="AD" clId="Web-{2D8FB329-EAA2-26E7-C0E2-B9D5053E4783}" dt="2023-02-27T15:06:17.683" v="4"/>
        <pc:sldMkLst>
          <pc:docMk/>
          <pc:sldMk cId="560725499" sldId="262"/>
        </pc:sldMkLst>
      </pc:sldChg>
      <pc:sldChg chg="del">
        <pc:chgData name="Alison Finch" userId="S::alison@pamco.co.uk::390fe9c6-a979-4b18-836a-75020117a9e0" providerId="AD" clId="Web-{2D8FB329-EAA2-26E7-C0E2-B9D5053E4783}" dt="2023-02-27T15:06:17.683" v="3"/>
        <pc:sldMkLst>
          <pc:docMk/>
          <pc:sldMk cId="4000381648" sldId="263"/>
        </pc:sldMkLst>
      </pc:sldChg>
      <pc:sldChg chg="del">
        <pc:chgData name="Alison Finch" userId="S::alison@pamco.co.uk::390fe9c6-a979-4b18-836a-75020117a9e0" providerId="AD" clId="Web-{2D8FB329-EAA2-26E7-C0E2-B9D5053E4783}" dt="2023-02-27T15:06:17.683" v="2"/>
        <pc:sldMkLst>
          <pc:docMk/>
          <pc:sldMk cId="147503670" sldId="264"/>
        </pc:sldMkLst>
      </pc:sldChg>
      <pc:sldChg chg="del">
        <pc:chgData name="Alison Finch" userId="S::alison@pamco.co.uk::390fe9c6-a979-4b18-836a-75020117a9e0" providerId="AD" clId="Web-{2D8FB329-EAA2-26E7-C0E2-B9D5053E4783}" dt="2023-02-27T15:06:17.683" v="1"/>
        <pc:sldMkLst>
          <pc:docMk/>
          <pc:sldMk cId="1234613092" sldId="265"/>
        </pc:sldMkLst>
      </pc:sldChg>
      <pc:sldChg chg="del">
        <pc:chgData name="Alison Finch" userId="S::alison@pamco.co.uk::390fe9c6-a979-4b18-836a-75020117a9e0" providerId="AD" clId="Web-{2D8FB329-EAA2-26E7-C0E2-B9D5053E4783}" dt="2023-02-27T15:06:17.683" v="0"/>
        <pc:sldMkLst>
          <pc:docMk/>
          <pc:sldMk cId="3923287778" sldId="266"/>
        </pc:sldMkLst>
      </pc:sldChg>
      <pc:sldChg chg="del">
        <pc:chgData name="Alison Finch" userId="S::alison@pamco.co.uk::390fe9c6-a979-4b18-836a-75020117a9e0" providerId="AD" clId="Web-{2D8FB329-EAA2-26E7-C0E2-B9D5053E4783}" dt="2023-02-27T15:06:22.183" v="18"/>
        <pc:sldMkLst>
          <pc:docMk/>
          <pc:sldMk cId="1219388667" sldId="270"/>
        </pc:sldMkLst>
      </pc:sldChg>
      <pc:sldChg chg="del">
        <pc:chgData name="Alison Finch" userId="S::alison@pamco.co.uk::390fe9c6-a979-4b18-836a-75020117a9e0" providerId="AD" clId="Web-{2D8FB329-EAA2-26E7-C0E2-B9D5053E4783}" dt="2023-02-27T15:06:22.183" v="17"/>
        <pc:sldMkLst>
          <pc:docMk/>
          <pc:sldMk cId="4019085899" sldId="271"/>
        </pc:sldMkLst>
      </pc:sldChg>
      <pc:sldChg chg="del">
        <pc:chgData name="Alison Finch" userId="S::alison@pamco.co.uk::390fe9c6-a979-4b18-836a-75020117a9e0" providerId="AD" clId="Web-{2D8FB329-EAA2-26E7-C0E2-B9D5053E4783}" dt="2023-02-27T15:06:22.183" v="16"/>
        <pc:sldMkLst>
          <pc:docMk/>
          <pc:sldMk cId="3239895709" sldId="272"/>
        </pc:sldMkLst>
      </pc:sldChg>
      <pc:sldChg chg="del">
        <pc:chgData name="Alison Finch" userId="S::alison@pamco.co.uk::390fe9c6-a979-4b18-836a-75020117a9e0" providerId="AD" clId="Web-{2D8FB329-EAA2-26E7-C0E2-B9D5053E4783}" dt="2023-02-27T15:06:22.167" v="14"/>
        <pc:sldMkLst>
          <pc:docMk/>
          <pc:sldMk cId="4280703977" sldId="273"/>
        </pc:sldMkLst>
      </pc:sldChg>
      <pc:sldChg chg="del">
        <pc:chgData name="Alison Finch" userId="S::alison@pamco.co.uk::390fe9c6-a979-4b18-836a-75020117a9e0" providerId="AD" clId="Web-{2D8FB329-EAA2-26E7-C0E2-B9D5053E4783}" dt="2023-02-27T15:06:22.167" v="13"/>
        <pc:sldMkLst>
          <pc:docMk/>
          <pc:sldMk cId="2523737733" sldId="274"/>
        </pc:sldMkLst>
      </pc:sldChg>
      <pc:sldChg chg="del">
        <pc:chgData name="Alison Finch" userId="S::alison@pamco.co.uk::390fe9c6-a979-4b18-836a-75020117a9e0" providerId="AD" clId="Web-{2D8FB329-EAA2-26E7-C0E2-B9D5053E4783}" dt="2023-02-27T15:06:22.167" v="12"/>
        <pc:sldMkLst>
          <pc:docMk/>
          <pc:sldMk cId="3444160387" sldId="275"/>
        </pc:sldMkLst>
      </pc:sldChg>
      <pc:sldChg chg="del">
        <pc:chgData name="Alison Finch" userId="S::alison@pamco.co.uk::390fe9c6-a979-4b18-836a-75020117a9e0" providerId="AD" clId="Web-{2D8FB329-EAA2-26E7-C0E2-B9D5053E4783}" dt="2023-02-27T15:06:22.167" v="11"/>
        <pc:sldMkLst>
          <pc:docMk/>
          <pc:sldMk cId="2659244633" sldId="276"/>
        </pc:sldMkLst>
      </pc:sldChg>
      <pc:sldChg chg="del">
        <pc:chgData name="Alison Finch" userId="S::alison@pamco.co.uk::390fe9c6-a979-4b18-836a-75020117a9e0" providerId="AD" clId="Web-{2D8FB329-EAA2-26E7-C0E2-B9D5053E4783}" dt="2023-02-27T15:06:22.167" v="15"/>
        <pc:sldMkLst>
          <pc:docMk/>
          <pc:sldMk cId="66831559" sldId="279"/>
        </pc:sldMkLst>
      </pc:sldChg>
    </pc:docChg>
  </pc:docChgLst>
  <pc:docChgLst>
    <pc:chgData name="Alison Finch" userId="390fe9c6-a979-4b18-836a-75020117a9e0" providerId="ADAL" clId="{A5FF27C9-986B-4A98-84B4-3B1BD634B3BF}"/>
    <pc:docChg chg="undo custSel modSld modMainMaster">
      <pc:chgData name="Alison Finch" userId="390fe9c6-a979-4b18-836a-75020117a9e0" providerId="ADAL" clId="{A5FF27C9-986B-4A98-84B4-3B1BD634B3BF}" dt="2023-02-27T14:50:44.643" v="459" actId="478"/>
      <pc:docMkLst>
        <pc:docMk/>
      </pc:docMkLst>
      <pc:sldChg chg="delSp modSp">
        <pc:chgData name="Alison Finch" userId="390fe9c6-a979-4b18-836a-75020117a9e0" providerId="ADAL" clId="{A5FF27C9-986B-4A98-84B4-3B1BD634B3BF}" dt="2023-02-27T14:32:36.759" v="6"/>
        <pc:sldMkLst>
          <pc:docMk/>
          <pc:sldMk cId="1686318808" sldId="256"/>
        </pc:sldMkLst>
        <pc:graphicFrameChg chg="del mod">
          <ac:chgData name="Alison Finch" userId="390fe9c6-a979-4b18-836a-75020117a9e0" providerId="ADAL" clId="{A5FF27C9-986B-4A98-84B4-3B1BD634B3BF}" dt="2023-02-27T14:32:36.751" v="4"/>
          <ac:graphicFrameMkLst>
            <pc:docMk/>
            <pc:sldMk cId="1686318808" sldId="256"/>
            <ac:graphicFrameMk id="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56" v="5"/>
          <ac:graphicFrameMkLst>
            <pc:docMk/>
            <pc:sldMk cId="1686318808" sldId="256"/>
            <ac:graphicFrameMk id="5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59" v="6"/>
          <ac:graphicFrameMkLst>
            <pc:docMk/>
            <pc:sldMk cId="1686318808" sldId="256"/>
            <ac:graphicFrameMk id="9" creationId="{85E39A0C-D934-46AE-A5E4-F0B37D40DE49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31" v="1"/>
          <ac:graphicFrameMkLst>
            <pc:docMk/>
            <pc:sldMk cId="1686318808" sldId="256"/>
            <ac:graphicFrameMk id="2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38" v="2"/>
          <ac:graphicFrameMkLst>
            <pc:docMk/>
            <pc:sldMk cId="1686318808" sldId="256"/>
            <ac:graphicFrameMk id="2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15" v="0"/>
          <ac:graphicFrameMkLst>
            <pc:docMk/>
            <pc:sldMk cId="1686318808" sldId="256"/>
            <ac:graphicFrameMk id="28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41" v="3"/>
          <ac:graphicFrameMkLst>
            <pc:docMk/>
            <pc:sldMk cId="1686318808" sldId="256"/>
            <ac:graphicFrameMk id="29" creationId="{00000000-0000-0000-0000-000000000000}"/>
          </ac:graphicFrameMkLst>
        </pc:graphicFrameChg>
      </pc:sldChg>
      <pc:sldChg chg="addSp delSp modSp mod">
        <pc:chgData name="Alison Finch" userId="390fe9c6-a979-4b18-836a-75020117a9e0" providerId="ADAL" clId="{A5FF27C9-986B-4A98-84B4-3B1BD634B3BF}" dt="2023-02-27T14:50:44.643" v="459" actId="478"/>
        <pc:sldMkLst>
          <pc:docMk/>
          <pc:sldMk cId="2744365529" sldId="257"/>
        </pc:sldMkLst>
        <pc:graphicFrameChg chg="del mod">
          <ac:chgData name="Alison Finch" userId="390fe9c6-a979-4b18-836a-75020117a9e0" providerId="ADAL" clId="{A5FF27C9-986B-4A98-84B4-3B1BD634B3BF}" dt="2023-02-27T14:32:36.789" v="13"/>
          <ac:graphicFrameMkLst>
            <pc:docMk/>
            <pc:sldMk cId="2744365529" sldId="257"/>
            <ac:graphicFrameMk id="4" creationId="{627809B5-6A98-4CB8-86A9-50DA1441FA6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7"/>
          <ac:graphicFrameMkLst>
            <pc:docMk/>
            <pc:sldMk cId="2744365529" sldId="257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8"/>
          <ac:graphicFrameMkLst>
            <pc:docMk/>
            <pc:sldMk cId="2744365529" sldId="257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9"/>
          <ac:graphicFrameMkLst>
            <pc:docMk/>
            <pc:sldMk cId="2744365529" sldId="257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3" v="10"/>
          <ac:graphicFrameMkLst>
            <pc:docMk/>
            <pc:sldMk cId="2744365529" sldId="257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5" v="11"/>
          <ac:graphicFrameMkLst>
            <pc:docMk/>
            <pc:sldMk cId="2744365529" sldId="257"/>
            <ac:graphicFrameMk id="16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9" v="12"/>
          <ac:graphicFrameMkLst>
            <pc:docMk/>
            <pc:sldMk cId="2744365529" sldId="257"/>
            <ac:graphicFrameMk id="17" creationId="{00000000-0000-0000-0000-000000000000}"/>
          </ac:graphicFrameMkLst>
        </pc:graphicFrameChg>
        <pc:picChg chg="add del mod">
          <ac:chgData name="Alison Finch" userId="390fe9c6-a979-4b18-836a-75020117a9e0" providerId="ADAL" clId="{A5FF27C9-986B-4A98-84B4-3B1BD634B3BF}" dt="2023-02-27T14:50:44.643" v="459" actId="478"/>
          <ac:picMkLst>
            <pc:docMk/>
            <pc:sldMk cId="2744365529" sldId="257"/>
            <ac:picMk id="6" creationId="{78516422-28A0-F03A-B36B-FBCDAD62D985}"/>
          </ac:picMkLst>
        </pc:picChg>
        <pc:picChg chg="mod">
          <ac:chgData name="Alison Finch" userId="390fe9c6-a979-4b18-836a-75020117a9e0" providerId="ADAL" clId="{A5FF27C9-986B-4A98-84B4-3B1BD634B3BF}" dt="2023-02-27T14:43:36.431" v="442" actId="1076"/>
          <ac:picMkLst>
            <pc:docMk/>
            <pc:sldMk cId="2744365529" sldId="257"/>
            <ac:picMk id="12" creationId="{49B65261-9A3B-12DD-ADE3-5F87B6E18270}"/>
          </ac:picMkLst>
        </pc:picChg>
      </pc:sldChg>
      <pc:sldChg chg="delSp modSp mod">
        <pc:chgData name="Alison Finch" userId="390fe9c6-a979-4b18-836a-75020117a9e0" providerId="ADAL" clId="{A5FF27C9-986B-4A98-84B4-3B1BD634B3BF}" dt="2023-02-27T14:44:01.596" v="443" actId="1076"/>
        <pc:sldMkLst>
          <pc:docMk/>
          <pc:sldMk cId="3177516573" sldId="258"/>
        </pc:sldMkLst>
        <pc:graphicFrameChg chg="del mod">
          <ac:chgData name="Alison Finch" userId="390fe9c6-a979-4b18-836a-75020117a9e0" providerId="ADAL" clId="{A5FF27C9-986B-4A98-84B4-3B1BD634B3BF}" dt="2023-02-27T14:32:36.819" v="20"/>
          <ac:graphicFrameMkLst>
            <pc:docMk/>
            <pc:sldMk cId="3177516573" sldId="258"/>
            <ac:graphicFrameMk id="4" creationId="{DF892F2C-1624-4F80-A9B3-75AA9A2C7155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9" v="14"/>
          <ac:graphicFrameMkLst>
            <pc:docMk/>
            <pc:sldMk cId="3177516573" sldId="25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5"/>
          <ac:graphicFrameMkLst>
            <pc:docMk/>
            <pc:sldMk cId="3177516573" sldId="25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6"/>
          <ac:graphicFrameMkLst>
            <pc:docMk/>
            <pc:sldMk cId="3177516573" sldId="25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7"/>
          <ac:graphicFrameMkLst>
            <pc:docMk/>
            <pc:sldMk cId="3177516573" sldId="25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8"/>
          <ac:graphicFrameMkLst>
            <pc:docMk/>
            <pc:sldMk cId="3177516573" sldId="25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9"/>
          <ac:graphicFrameMkLst>
            <pc:docMk/>
            <pc:sldMk cId="3177516573" sldId="258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4:01.596" v="443" actId="1076"/>
          <ac:picMkLst>
            <pc:docMk/>
            <pc:sldMk cId="3177516573" sldId="258"/>
            <ac:picMk id="20" creationId="{61CCE67A-6258-B490-E448-F4886992CA7F}"/>
          </ac:picMkLst>
        </pc:picChg>
      </pc:sldChg>
      <pc:sldChg chg="delSp modSp mod">
        <pc:chgData name="Alison Finch" userId="390fe9c6-a979-4b18-836a-75020117a9e0" providerId="ADAL" clId="{A5FF27C9-986B-4A98-84B4-3B1BD634B3BF}" dt="2023-02-27T14:44:19.728" v="444" actId="1076"/>
        <pc:sldMkLst>
          <pc:docMk/>
          <pc:sldMk cId="1574696117" sldId="259"/>
        </pc:sldMkLst>
        <pc:graphicFrameChg chg="del mod">
          <ac:chgData name="Alison Finch" userId="390fe9c6-a979-4b18-836a-75020117a9e0" providerId="ADAL" clId="{A5FF27C9-986B-4A98-84B4-3B1BD634B3BF}" dt="2023-02-27T14:32:36.844" v="27"/>
          <ac:graphicFrameMkLst>
            <pc:docMk/>
            <pc:sldMk cId="1574696117" sldId="259"/>
            <ac:graphicFrameMk id="4" creationId="{FADE4C89-87B3-40C4-A59A-868C8C58A927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1"/>
          <ac:graphicFrameMkLst>
            <pc:docMk/>
            <pc:sldMk cId="1574696117" sldId="259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2"/>
          <ac:graphicFrameMkLst>
            <pc:docMk/>
            <pc:sldMk cId="1574696117" sldId="259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3"/>
          <ac:graphicFrameMkLst>
            <pc:docMk/>
            <pc:sldMk cId="1574696117" sldId="259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35" v="24"/>
          <ac:graphicFrameMkLst>
            <pc:docMk/>
            <pc:sldMk cId="1574696117" sldId="259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35" v="25"/>
          <ac:graphicFrameMkLst>
            <pc:docMk/>
            <pc:sldMk cId="1574696117" sldId="259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6"/>
          <ac:graphicFrameMkLst>
            <pc:docMk/>
            <pc:sldMk cId="1574696117" sldId="259"/>
            <ac:graphicFrameMk id="15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4:19.728" v="444" actId="1076"/>
          <ac:picMkLst>
            <pc:docMk/>
            <pc:sldMk cId="1574696117" sldId="259"/>
            <ac:picMk id="16" creationId="{A5195528-DB54-7E4D-D824-70489A66D6D6}"/>
          </ac:picMkLst>
        </pc:picChg>
      </pc:sldChg>
      <pc:sldChg chg="delSp modSp">
        <pc:chgData name="Alison Finch" userId="390fe9c6-a979-4b18-836a-75020117a9e0" providerId="ADAL" clId="{A5FF27C9-986B-4A98-84B4-3B1BD634B3BF}" dt="2023-02-27T14:32:36.871" v="34"/>
        <pc:sldMkLst>
          <pc:docMk/>
          <pc:sldMk cId="4005946298" sldId="260"/>
        </pc:sldMkLst>
        <pc:graphicFrameChg chg="del mod">
          <ac:chgData name="Alison Finch" userId="390fe9c6-a979-4b18-836a-75020117a9e0" providerId="ADAL" clId="{A5FF27C9-986B-4A98-84B4-3B1BD634B3BF}" dt="2023-02-27T14:32:36.871" v="34"/>
          <ac:graphicFrameMkLst>
            <pc:docMk/>
            <pc:sldMk cId="4005946298" sldId="260"/>
            <ac:graphicFrameMk id="4" creationId="{28180F24-F8D6-4E46-A912-062E3CD070F2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8"/>
          <ac:graphicFrameMkLst>
            <pc:docMk/>
            <pc:sldMk cId="4005946298" sldId="260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9"/>
          <ac:graphicFrameMkLst>
            <pc:docMk/>
            <pc:sldMk cId="4005946298" sldId="260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57" v="30"/>
          <ac:graphicFrameMkLst>
            <pc:docMk/>
            <pc:sldMk cId="4005946298" sldId="260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59" v="31"/>
          <ac:graphicFrameMkLst>
            <pc:docMk/>
            <pc:sldMk cId="4005946298" sldId="260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63" v="32"/>
          <ac:graphicFrameMkLst>
            <pc:docMk/>
            <pc:sldMk cId="4005946298" sldId="260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66" v="33"/>
          <ac:graphicFrameMkLst>
            <pc:docMk/>
            <pc:sldMk cId="4005946298" sldId="260"/>
            <ac:graphicFrameMk id="15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889" v="41"/>
        <pc:sldMkLst>
          <pc:docMk/>
          <pc:sldMk cId="1526290391" sldId="261"/>
        </pc:sldMkLst>
        <pc:graphicFrameChg chg="del mod">
          <ac:chgData name="Alison Finch" userId="390fe9c6-a979-4b18-836a-75020117a9e0" providerId="ADAL" clId="{A5FF27C9-986B-4A98-84B4-3B1BD634B3BF}" dt="2023-02-27T14:32:36.889" v="41"/>
          <ac:graphicFrameMkLst>
            <pc:docMk/>
            <pc:sldMk cId="1526290391" sldId="261"/>
            <ac:graphicFrameMk id="4" creationId="{0235B335-589E-4BF1-B0B0-93D94F60D7F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72" v="35"/>
          <ac:graphicFrameMkLst>
            <pc:docMk/>
            <pc:sldMk cId="1526290391" sldId="261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76" v="36"/>
          <ac:graphicFrameMkLst>
            <pc:docMk/>
            <pc:sldMk cId="1526290391" sldId="261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1" v="37"/>
          <ac:graphicFrameMkLst>
            <pc:docMk/>
            <pc:sldMk cId="1526290391" sldId="261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3" v="38"/>
          <ac:graphicFrameMkLst>
            <pc:docMk/>
            <pc:sldMk cId="1526290391" sldId="261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3" v="39"/>
          <ac:graphicFrameMkLst>
            <pc:docMk/>
            <pc:sldMk cId="1526290391" sldId="261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0"/>
          <ac:graphicFrameMkLst>
            <pc:docMk/>
            <pc:sldMk cId="1526290391" sldId="261"/>
            <ac:graphicFrameMk id="15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5:46.532" v="448" actId="20577"/>
        <pc:sldMkLst>
          <pc:docMk/>
          <pc:sldMk cId="560725499" sldId="262"/>
        </pc:sldMkLst>
        <pc:spChg chg="mod">
          <ac:chgData name="Alison Finch" userId="390fe9c6-a979-4b18-836a-75020117a9e0" providerId="ADAL" clId="{A5FF27C9-986B-4A98-84B4-3B1BD634B3BF}" dt="2023-02-27T14:45:46.532" v="448" actId="20577"/>
          <ac:spMkLst>
            <pc:docMk/>
            <pc:sldMk cId="560725499" sldId="262"/>
            <ac:spMk id="3" creationId="{6C7ED749-CE03-4512-9F1B-3157226A6849}"/>
          </ac:spMkLst>
        </pc:spChg>
        <pc:graphicFrameChg chg="del mod">
          <ac:chgData name="Alison Finch" userId="390fe9c6-a979-4b18-836a-75020117a9e0" providerId="ADAL" clId="{A5FF27C9-986B-4A98-84B4-3B1BD634B3BF}" dt="2023-02-27T14:32:36.889" v="42"/>
          <ac:graphicFrameMkLst>
            <pc:docMk/>
            <pc:sldMk cId="560725499" sldId="262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3"/>
          <ac:graphicFrameMkLst>
            <pc:docMk/>
            <pc:sldMk cId="560725499" sldId="262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4"/>
          <ac:graphicFrameMkLst>
            <pc:docMk/>
            <pc:sldMk cId="560725499" sldId="262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5"/>
          <ac:graphicFrameMkLst>
            <pc:docMk/>
            <pc:sldMk cId="560725499" sldId="262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6"/>
          <ac:graphicFrameMkLst>
            <pc:docMk/>
            <pc:sldMk cId="560725499" sldId="262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7"/>
          <ac:graphicFrameMkLst>
            <pc:docMk/>
            <pc:sldMk cId="560725499" sldId="262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21" v="54"/>
        <pc:sldMkLst>
          <pc:docMk/>
          <pc:sldMk cId="4000381648" sldId="263"/>
        </pc:sldMkLst>
        <pc:graphicFrameChg chg="del mod">
          <ac:chgData name="Alison Finch" userId="390fe9c6-a979-4b18-836a-75020117a9e0" providerId="ADAL" clId="{A5FF27C9-986B-4A98-84B4-3B1BD634B3BF}" dt="2023-02-27T14:32:36.921" v="54"/>
          <ac:graphicFrameMkLst>
            <pc:docMk/>
            <pc:sldMk cId="4000381648" sldId="263"/>
            <ac:graphicFrameMk id="4" creationId="{DDD64D1D-C97A-4F26-ABFA-8A0F0FF7EA8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8"/>
          <ac:graphicFrameMkLst>
            <pc:docMk/>
            <pc:sldMk cId="4000381648" sldId="263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9"/>
          <ac:graphicFrameMkLst>
            <pc:docMk/>
            <pc:sldMk cId="4000381648" sldId="263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50"/>
          <ac:graphicFrameMkLst>
            <pc:docMk/>
            <pc:sldMk cId="4000381648" sldId="263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1"/>
          <ac:graphicFrameMkLst>
            <pc:docMk/>
            <pc:sldMk cId="4000381648" sldId="263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2"/>
          <ac:graphicFrameMkLst>
            <pc:docMk/>
            <pc:sldMk cId="4000381648" sldId="263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3"/>
          <ac:graphicFrameMkLst>
            <pc:docMk/>
            <pc:sldMk cId="4000381648" sldId="263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37" v="61"/>
        <pc:sldMkLst>
          <pc:docMk/>
          <pc:sldMk cId="147503670" sldId="264"/>
        </pc:sldMkLst>
        <pc:graphicFrameChg chg="del mod">
          <ac:chgData name="Alison Finch" userId="390fe9c6-a979-4b18-836a-75020117a9e0" providerId="ADAL" clId="{A5FF27C9-986B-4A98-84B4-3B1BD634B3BF}" dt="2023-02-27T14:32:36.937" v="61"/>
          <ac:graphicFrameMkLst>
            <pc:docMk/>
            <pc:sldMk cId="147503670" sldId="264"/>
            <ac:graphicFrameMk id="4" creationId="{5413EF14-836E-4258-BB8D-5417BB48065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5"/>
          <ac:graphicFrameMkLst>
            <pc:docMk/>
            <pc:sldMk cId="147503670" sldId="264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6"/>
          <ac:graphicFrameMkLst>
            <pc:docMk/>
            <pc:sldMk cId="147503670" sldId="264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7"/>
          <ac:graphicFrameMkLst>
            <pc:docMk/>
            <pc:sldMk cId="147503670" sldId="264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8"/>
          <ac:graphicFrameMkLst>
            <pc:docMk/>
            <pc:sldMk cId="147503670" sldId="264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9"/>
          <ac:graphicFrameMkLst>
            <pc:docMk/>
            <pc:sldMk cId="147503670" sldId="264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60"/>
          <ac:graphicFrameMkLst>
            <pc:docMk/>
            <pc:sldMk cId="147503670" sldId="264"/>
            <ac:graphicFrameMk id="15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68" v="68"/>
        <pc:sldMkLst>
          <pc:docMk/>
          <pc:sldMk cId="1234613092" sldId="265"/>
        </pc:sldMkLst>
        <pc:graphicFrameChg chg="del mod">
          <ac:chgData name="Alison Finch" userId="390fe9c6-a979-4b18-836a-75020117a9e0" providerId="ADAL" clId="{A5FF27C9-986B-4A98-84B4-3B1BD634B3BF}" dt="2023-02-27T14:32:36.968" v="68"/>
          <ac:graphicFrameMkLst>
            <pc:docMk/>
            <pc:sldMk cId="1234613092" sldId="265"/>
            <ac:graphicFrameMk id="4" creationId="{6D65AF2F-736D-4696-86C8-18A14493D8E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1" v="62"/>
          <ac:graphicFrameMkLst>
            <pc:docMk/>
            <pc:sldMk cId="1234613092" sldId="265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4" v="63"/>
          <ac:graphicFrameMkLst>
            <pc:docMk/>
            <pc:sldMk cId="1234613092" sldId="265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4" v="64"/>
          <ac:graphicFrameMkLst>
            <pc:docMk/>
            <pc:sldMk cId="1234613092" sldId="265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9" v="65"/>
          <ac:graphicFrameMkLst>
            <pc:docMk/>
            <pc:sldMk cId="1234613092" sldId="265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62" v="66"/>
          <ac:graphicFrameMkLst>
            <pc:docMk/>
            <pc:sldMk cId="1234613092" sldId="265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66" v="67"/>
          <ac:graphicFrameMkLst>
            <pc:docMk/>
            <pc:sldMk cId="1234613092" sldId="265"/>
            <ac:graphicFrameMk id="14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6:45.062" v="449" actId="1076"/>
        <pc:sldMkLst>
          <pc:docMk/>
          <pc:sldMk cId="3923287778" sldId="266"/>
        </pc:sldMkLst>
        <pc:graphicFrameChg chg="del mod">
          <ac:chgData name="Alison Finch" userId="390fe9c6-a979-4b18-836a-75020117a9e0" providerId="ADAL" clId="{A5FF27C9-986B-4A98-84B4-3B1BD634B3BF}" dt="2023-02-27T14:32:36.974" v="74"/>
          <ac:graphicFrameMkLst>
            <pc:docMk/>
            <pc:sldMk cId="3923287778" sldId="266"/>
            <ac:graphicFrameMk id="4" creationId="{DEA84F81-9049-4631-8C54-08EDE0621E2E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69"/>
          <ac:graphicFrameMkLst>
            <pc:docMk/>
            <pc:sldMk cId="3923287778" sldId="266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0"/>
          <ac:graphicFrameMkLst>
            <pc:docMk/>
            <pc:sldMk cId="3923287778" sldId="266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1"/>
          <ac:graphicFrameMkLst>
            <pc:docMk/>
            <pc:sldMk cId="3923287778" sldId="266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2"/>
          <ac:graphicFrameMkLst>
            <pc:docMk/>
            <pc:sldMk cId="3923287778" sldId="266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3"/>
          <ac:graphicFrameMkLst>
            <pc:docMk/>
            <pc:sldMk cId="3923287778" sldId="266"/>
            <ac:graphicFrameMk id="13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6:45.062" v="449" actId="1076"/>
          <ac:picMkLst>
            <pc:docMk/>
            <pc:sldMk cId="3923287778" sldId="266"/>
            <ac:picMk id="15" creationId="{CD1CEA17-0013-25BA-D477-50E597C7C851}"/>
          </ac:picMkLst>
        </pc:picChg>
      </pc:sldChg>
      <pc:sldChg chg="delSp modSp">
        <pc:chgData name="Alison Finch" userId="390fe9c6-a979-4b18-836a-75020117a9e0" providerId="ADAL" clId="{A5FF27C9-986B-4A98-84B4-3B1BD634B3BF}" dt="2023-02-27T14:32:36.989" v="81"/>
        <pc:sldMkLst>
          <pc:docMk/>
          <pc:sldMk cId="4066643845" sldId="267"/>
        </pc:sldMkLst>
        <pc:graphicFrameChg chg="del mod">
          <ac:chgData name="Alison Finch" userId="390fe9c6-a979-4b18-836a-75020117a9e0" providerId="ADAL" clId="{A5FF27C9-986B-4A98-84B4-3B1BD634B3BF}" dt="2023-02-27T14:32:36.989" v="81"/>
          <ac:graphicFrameMkLst>
            <pc:docMk/>
            <pc:sldMk cId="4066643845" sldId="267"/>
            <ac:graphicFrameMk id="4" creationId="{1132988C-4913-46A8-BC37-E50A946F705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5"/>
          <ac:graphicFrameMkLst>
            <pc:docMk/>
            <pc:sldMk cId="4066643845" sldId="267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6"/>
          <ac:graphicFrameMkLst>
            <pc:docMk/>
            <pc:sldMk cId="4066643845" sldId="267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7"/>
          <ac:graphicFrameMkLst>
            <pc:docMk/>
            <pc:sldMk cId="4066643845" sldId="267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8"/>
          <ac:graphicFrameMkLst>
            <pc:docMk/>
            <pc:sldMk cId="4066643845" sldId="267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9"/>
          <ac:graphicFrameMkLst>
            <pc:docMk/>
            <pc:sldMk cId="4066643845" sldId="267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80"/>
          <ac:graphicFrameMkLst>
            <pc:docMk/>
            <pc:sldMk cId="4066643845" sldId="267"/>
            <ac:graphicFrameMk id="14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7:44.984" v="450" actId="1076"/>
        <pc:sldMkLst>
          <pc:docMk/>
          <pc:sldMk cId="3037993347" sldId="268"/>
        </pc:sldMkLst>
        <pc:graphicFrameChg chg="del mod">
          <ac:chgData name="Alison Finch" userId="390fe9c6-a979-4b18-836a-75020117a9e0" providerId="ADAL" clId="{A5FF27C9-986B-4A98-84B4-3B1BD634B3BF}" dt="2023-02-27T14:32:37.018" v="88"/>
          <ac:graphicFrameMkLst>
            <pc:docMk/>
            <pc:sldMk cId="3037993347" sldId="268"/>
            <ac:graphicFrameMk id="4" creationId="{B8ACB543-07E6-417E-880E-8AC6CCD5C079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06" v="82"/>
          <ac:graphicFrameMkLst>
            <pc:docMk/>
            <pc:sldMk cId="3037993347" sldId="26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08" v="83"/>
          <ac:graphicFrameMkLst>
            <pc:docMk/>
            <pc:sldMk cId="3037993347" sldId="26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0" v="84"/>
          <ac:graphicFrameMkLst>
            <pc:docMk/>
            <pc:sldMk cId="3037993347" sldId="26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3" v="85"/>
          <ac:graphicFrameMkLst>
            <pc:docMk/>
            <pc:sldMk cId="3037993347" sldId="26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5" v="86"/>
          <ac:graphicFrameMkLst>
            <pc:docMk/>
            <pc:sldMk cId="3037993347" sldId="26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7" v="87"/>
          <ac:graphicFrameMkLst>
            <pc:docMk/>
            <pc:sldMk cId="3037993347" sldId="268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7:44.984" v="450" actId="1076"/>
          <ac:picMkLst>
            <pc:docMk/>
            <pc:sldMk cId="3037993347" sldId="268"/>
            <ac:picMk id="16" creationId="{F9E41ACC-719A-251A-EC02-7485A2C08B15}"/>
          </ac:picMkLst>
        </pc:picChg>
      </pc:sldChg>
      <pc:sldChg chg="delSp modSp">
        <pc:chgData name="Alison Finch" userId="390fe9c6-a979-4b18-836a-75020117a9e0" providerId="ADAL" clId="{A5FF27C9-986B-4A98-84B4-3B1BD634B3BF}" dt="2023-02-27T14:32:37.047" v="102"/>
        <pc:sldMkLst>
          <pc:docMk/>
          <pc:sldMk cId="1219388667" sldId="270"/>
        </pc:sldMkLst>
        <pc:graphicFrameChg chg="del mod">
          <ac:chgData name="Alison Finch" userId="390fe9c6-a979-4b18-836a-75020117a9e0" providerId="ADAL" clId="{A5FF27C9-986B-4A98-84B4-3B1BD634B3BF}" dt="2023-02-27T14:32:37.047" v="102"/>
          <ac:graphicFrameMkLst>
            <pc:docMk/>
            <pc:sldMk cId="1219388667" sldId="270"/>
            <ac:graphicFrameMk id="4" creationId="{D396B6B4-7220-4F6C-BE86-5441E57A0A31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5" v="96"/>
          <ac:graphicFrameMkLst>
            <pc:docMk/>
            <pc:sldMk cId="1219388667" sldId="270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7" v="97"/>
          <ac:graphicFrameMkLst>
            <pc:docMk/>
            <pc:sldMk cId="1219388667" sldId="270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9" v="98"/>
          <ac:graphicFrameMkLst>
            <pc:docMk/>
            <pc:sldMk cId="1219388667" sldId="270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1" v="99"/>
          <ac:graphicFrameMkLst>
            <pc:docMk/>
            <pc:sldMk cId="1219388667" sldId="270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3" v="100"/>
          <ac:graphicFrameMkLst>
            <pc:docMk/>
            <pc:sldMk cId="1219388667" sldId="270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5" v="101"/>
          <ac:graphicFrameMkLst>
            <pc:docMk/>
            <pc:sldMk cId="1219388667" sldId="270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63" v="109"/>
        <pc:sldMkLst>
          <pc:docMk/>
          <pc:sldMk cId="4019085899" sldId="271"/>
        </pc:sldMkLst>
        <pc:graphicFrameChg chg="del mod">
          <ac:chgData name="Alison Finch" userId="390fe9c6-a979-4b18-836a-75020117a9e0" providerId="ADAL" clId="{A5FF27C9-986B-4A98-84B4-3B1BD634B3BF}" dt="2023-02-27T14:32:37.063" v="109"/>
          <ac:graphicFrameMkLst>
            <pc:docMk/>
            <pc:sldMk cId="4019085899" sldId="271"/>
            <ac:graphicFrameMk id="4" creationId="{B5300012-601C-40AB-9CDD-30509550F5C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0" v="103"/>
          <ac:graphicFrameMkLst>
            <pc:docMk/>
            <pc:sldMk cId="4019085899" sldId="271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2" v="104"/>
          <ac:graphicFrameMkLst>
            <pc:docMk/>
            <pc:sldMk cId="4019085899" sldId="271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4" v="105"/>
          <ac:graphicFrameMkLst>
            <pc:docMk/>
            <pc:sldMk cId="4019085899" sldId="271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7" v="106"/>
          <ac:graphicFrameMkLst>
            <pc:docMk/>
            <pc:sldMk cId="4019085899" sldId="271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9" v="107"/>
          <ac:graphicFrameMkLst>
            <pc:docMk/>
            <pc:sldMk cId="4019085899" sldId="271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1" v="108"/>
          <ac:graphicFrameMkLst>
            <pc:docMk/>
            <pc:sldMk cId="4019085899" sldId="271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78" v="116"/>
        <pc:sldMkLst>
          <pc:docMk/>
          <pc:sldMk cId="3239895709" sldId="272"/>
        </pc:sldMkLst>
        <pc:graphicFrameChg chg="del mod">
          <ac:chgData name="Alison Finch" userId="390fe9c6-a979-4b18-836a-75020117a9e0" providerId="ADAL" clId="{A5FF27C9-986B-4A98-84B4-3B1BD634B3BF}" dt="2023-02-27T14:32:37.078" v="116"/>
          <ac:graphicFrameMkLst>
            <pc:docMk/>
            <pc:sldMk cId="3239895709" sldId="272"/>
            <ac:graphicFrameMk id="4" creationId="{A044C615-8540-48AE-A182-92C6F48AAA65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5" v="110"/>
          <ac:graphicFrameMkLst>
            <pc:docMk/>
            <pc:sldMk cId="3239895709" sldId="272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7" v="111"/>
          <ac:graphicFrameMkLst>
            <pc:docMk/>
            <pc:sldMk cId="3239895709" sldId="272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0" v="112"/>
          <ac:graphicFrameMkLst>
            <pc:docMk/>
            <pc:sldMk cId="3239895709" sldId="272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2" v="113"/>
          <ac:graphicFrameMkLst>
            <pc:docMk/>
            <pc:sldMk cId="3239895709" sldId="272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4" v="114"/>
          <ac:graphicFrameMkLst>
            <pc:docMk/>
            <pc:sldMk cId="3239895709" sldId="272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6" v="115"/>
          <ac:graphicFrameMkLst>
            <pc:docMk/>
            <pc:sldMk cId="3239895709" sldId="272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110" v="130"/>
        <pc:sldMkLst>
          <pc:docMk/>
          <pc:sldMk cId="4280703977" sldId="273"/>
        </pc:sldMkLst>
        <pc:graphicFrameChg chg="del mod">
          <ac:chgData name="Alison Finch" userId="390fe9c6-a979-4b18-836a-75020117a9e0" providerId="ADAL" clId="{A5FF27C9-986B-4A98-84B4-3B1BD634B3BF}" dt="2023-02-27T14:32:37.110" v="130"/>
          <ac:graphicFrameMkLst>
            <pc:docMk/>
            <pc:sldMk cId="4280703977" sldId="273"/>
            <ac:graphicFrameMk id="4" creationId="{F59549F7-36E9-49B9-BBA3-FE151C72E6AC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6" v="124"/>
          <ac:graphicFrameMkLst>
            <pc:docMk/>
            <pc:sldMk cId="4280703977" sldId="273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8" v="125"/>
          <ac:graphicFrameMkLst>
            <pc:docMk/>
            <pc:sldMk cId="4280703977" sldId="273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0" v="126"/>
          <ac:graphicFrameMkLst>
            <pc:docMk/>
            <pc:sldMk cId="4280703977" sldId="273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2" v="127"/>
          <ac:graphicFrameMkLst>
            <pc:docMk/>
            <pc:sldMk cId="4280703977" sldId="273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6" v="128"/>
          <ac:graphicFrameMkLst>
            <pc:docMk/>
            <pc:sldMk cId="4280703977" sldId="273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8" v="129"/>
          <ac:graphicFrameMkLst>
            <pc:docMk/>
            <pc:sldMk cId="4280703977" sldId="273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125" v="137"/>
        <pc:sldMkLst>
          <pc:docMk/>
          <pc:sldMk cId="2523737733" sldId="274"/>
        </pc:sldMkLst>
        <pc:graphicFrameChg chg="del mod">
          <ac:chgData name="Alison Finch" userId="390fe9c6-a979-4b18-836a-75020117a9e0" providerId="ADAL" clId="{A5FF27C9-986B-4A98-84B4-3B1BD634B3BF}" dt="2023-02-27T14:32:37.125" v="137"/>
          <ac:graphicFrameMkLst>
            <pc:docMk/>
            <pc:sldMk cId="2523737733" sldId="274"/>
            <ac:graphicFrameMk id="4" creationId="{7A1CBB66-B1EF-485D-91A6-21F783BA157B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2" v="131"/>
          <ac:graphicFrameMkLst>
            <pc:docMk/>
            <pc:sldMk cId="2523737733" sldId="274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4" v="132"/>
          <ac:graphicFrameMkLst>
            <pc:docMk/>
            <pc:sldMk cId="2523737733" sldId="274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6" v="133"/>
          <ac:graphicFrameMkLst>
            <pc:docMk/>
            <pc:sldMk cId="2523737733" sldId="274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9" v="134"/>
          <ac:graphicFrameMkLst>
            <pc:docMk/>
            <pc:sldMk cId="2523737733" sldId="274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1" v="135"/>
          <ac:graphicFrameMkLst>
            <pc:docMk/>
            <pc:sldMk cId="2523737733" sldId="274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3" v="136"/>
          <ac:graphicFrameMkLst>
            <pc:docMk/>
            <pc:sldMk cId="2523737733" sldId="274"/>
            <ac:graphicFrameMk id="14" creationId="{00000000-0000-0000-0000-000000000000}"/>
          </ac:graphicFrameMkLst>
        </pc:graphicFrameChg>
      </pc:sldChg>
      <pc:sldChg chg="addSp delSp modSp mod">
        <pc:chgData name="Alison Finch" userId="390fe9c6-a979-4b18-836a-75020117a9e0" providerId="ADAL" clId="{A5FF27C9-986B-4A98-84B4-3B1BD634B3BF}" dt="2023-02-27T14:50:29.603" v="456" actId="478"/>
        <pc:sldMkLst>
          <pc:docMk/>
          <pc:sldMk cId="3444160387" sldId="275"/>
        </pc:sldMkLst>
        <pc:graphicFrameChg chg="del mod">
          <ac:chgData name="Alison Finch" userId="390fe9c6-a979-4b18-836a-75020117a9e0" providerId="ADAL" clId="{A5FF27C9-986B-4A98-84B4-3B1BD634B3BF}" dt="2023-02-27T14:32:37.140" v="144"/>
          <ac:graphicFrameMkLst>
            <pc:docMk/>
            <pc:sldMk cId="3444160387" sldId="275"/>
            <ac:graphicFrameMk id="4" creationId="{915BEBFA-183F-4965-9B13-BA4A697F18C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8" v="138"/>
          <ac:graphicFrameMkLst>
            <pc:docMk/>
            <pc:sldMk cId="3444160387" sldId="275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0" v="139"/>
          <ac:graphicFrameMkLst>
            <pc:docMk/>
            <pc:sldMk cId="3444160387" sldId="275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2" v="140"/>
          <ac:graphicFrameMkLst>
            <pc:docMk/>
            <pc:sldMk cId="3444160387" sldId="275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4" v="141"/>
          <ac:graphicFrameMkLst>
            <pc:docMk/>
            <pc:sldMk cId="3444160387" sldId="275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6" v="142"/>
          <ac:graphicFrameMkLst>
            <pc:docMk/>
            <pc:sldMk cId="3444160387" sldId="275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9" v="143"/>
          <ac:graphicFrameMkLst>
            <pc:docMk/>
            <pc:sldMk cId="3444160387" sldId="275"/>
            <ac:graphicFrameMk id="14" creationId="{00000000-0000-0000-0000-000000000000}"/>
          </ac:graphicFrameMkLst>
        </pc:graphicFrameChg>
        <pc:picChg chg="add del">
          <ac:chgData name="Alison Finch" userId="390fe9c6-a979-4b18-836a-75020117a9e0" providerId="ADAL" clId="{A5FF27C9-986B-4A98-84B4-3B1BD634B3BF}" dt="2023-02-27T14:50:29.603" v="456" actId="478"/>
          <ac:picMkLst>
            <pc:docMk/>
            <pc:sldMk cId="3444160387" sldId="275"/>
            <ac:picMk id="6" creationId="{F3E4887D-6FE0-C5E8-60C4-5E67882880EC}"/>
          </ac:picMkLst>
        </pc:picChg>
      </pc:sldChg>
      <pc:sldChg chg="addSp delSp modSp mod">
        <pc:chgData name="Alison Finch" userId="390fe9c6-a979-4b18-836a-75020117a9e0" providerId="ADAL" clId="{A5FF27C9-986B-4A98-84B4-3B1BD634B3BF}" dt="2023-02-27T14:50:15.365" v="454" actId="478"/>
        <pc:sldMkLst>
          <pc:docMk/>
          <pc:sldMk cId="2659244633" sldId="276"/>
        </pc:sldMkLst>
        <pc:graphicFrameChg chg="del mod">
          <ac:chgData name="Alison Finch" userId="390fe9c6-a979-4b18-836a-75020117a9e0" providerId="ADAL" clId="{A5FF27C9-986B-4A98-84B4-3B1BD634B3BF}" dt="2023-02-27T14:32:37.156" v="151"/>
          <ac:graphicFrameMkLst>
            <pc:docMk/>
            <pc:sldMk cId="2659244633" sldId="276"/>
            <ac:graphicFrameMk id="4" creationId="{653EFA91-20EE-4965-A671-54EC9B0DDED3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3" v="145"/>
          <ac:graphicFrameMkLst>
            <pc:docMk/>
            <pc:sldMk cId="2659244633" sldId="276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4" v="146"/>
          <ac:graphicFrameMkLst>
            <pc:docMk/>
            <pc:sldMk cId="2659244633" sldId="276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7" v="147"/>
          <ac:graphicFrameMkLst>
            <pc:docMk/>
            <pc:sldMk cId="2659244633" sldId="276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0" v="148"/>
          <ac:graphicFrameMkLst>
            <pc:docMk/>
            <pc:sldMk cId="2659244633" sldId="276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1" v="149"/>
          <ac:graphicFrameMkLst>
            <pc:docMk/>
            <pc:sldMk cId="2659244633" sldId="276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3" v="150"/>
          <ac:graphicFrameMkLst>
            <pc:docMk/>
            <pc:sldMk cId="2659244633" sldId="276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50:09.817" v="452" actId="1076"/>
          <ac:picMkLst>
            <pc:docMk/>
            <pc:sldMk cId="2659244633" sldId="276"/>
            <ac:picMk id="5" creationId="{32A9C243-BB38-0393-7E03-C5B7F23DFAB7}"/>
          </ac:picMkLst>
        </pc:picChg>
        <pc:picChg chg="add del">
          <ac:chgData name="Alison Finch" userId="390fe9c6-a979-4b18-836a-75020117a9e0" providerId="ADAL" clId="{A5FF27C9-986B-4A98-84B4-3B1BD634B3BF}" dt="2023-02-27T14:50:15.365" v="454" actId="478"/>
          <ac:picMkLst>
            <pc:docMk/>
            <pc:sldMk cId="2659244633" sldId="276"/>
            <ac:picMk id="16" creationId="{1EE66B7D-898B-77B9-7FDA-B1A2FA6996C1}"/>
          </ac:picMkLst>
        </pc:picChg>
      </pc:sldChg>
      <pc:sldChg chg="delSp modSp">
        <pc:chgData name="Alison Finch" userId="390fe9c6-a979-4b18-836a-75020117a9e0" providerId="ADAL" clId="{A5FF27C9-986B-4A98-84B4-3B1BD634B3BF}" dt="2023-02-27T14:32:37.033" v="95"/>
        <pc:sldMkLst>
          <pc:docMk/>
          <pc:sldMk cId="1891724650" sldId="278"/>
        </pc:sldMkLst>
        <pc:graphicFrameChg chg="del mod">
          <ac:chgData name="Alison Finch" userId="390fe9c6-a979-4b18-836a-75020117a9e0" providerId="ADAL" clId="{A5FF27C9-986B-4A98-84B4-3B1BD634B3BF}" dt="2023-02-27T14:32:37.033" v="95"/>
          <ac:graphicFrameMkLst>
            <pc:docMk/>
            <pc:sldMk cId="1891724650" sldId="278"/>
            <ac:graphicFrameMk id="4" creationId="{D5B466DB-E8C1-4630-A1ED-A12E2D198C4F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0" v="89"/>
          <ac:graphicFrameMkLst>
            <pc:docMk/>
            <pc:sldMk cId="1891724650" sldId="27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3" v="90"/>
          <ac:graphicFrameMkLst>
            <pc:docMk/>
            <pc:sldMk cId="1891724650" sldId="27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5" v="91"/>
          <ac:graphicFrameMkLst>
            <pc:docMk/>
            <pc:sldMk cId="1891724650" sldId="27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7" v="92"/>
          <ac:graphicFrameMkLst>
            <pc:docMk/>
            <pc:sldMk cId="1891724650" sldId="27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8" v="93"/>
          <ac:graphicFrameMkLst>
            <pc:docMk/>
            <pc:sldMk cId="1891724650" sldId="27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0" v="94"/>
          <ac:graphicFrameMkLst>
            <pc:docMk/>
            <pc:sldMk cId="1891724650" sldId="278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94" v="123"/>
        <pc:sldMkLst>
          <pc:docMk/>
          <pc:sldMk cId="66831559" sldId="279"/>
        </pc:sldMkLst>
        <pc:graphicFrameChg chg="del mod">
          <ac:chgData name="Alison Finch" userId="390fe9c6-a979-4b18-836a-75020117a9e0" providerId="ADAL" clId="{A5FF27C9-986B-4A98-84B4-3B1BD634B3BF}" dt="2023-02-27T14:32:37.094" v="123"/>
          <ac:graphicFrameMkLst>
            <pc:docMk/>
            <pc:sldMk cId="66831559" sldId="279"/>
            <ac:graphicFrameMk id="4" creationId="{11EC3596-3FC5-4BA8-9490-9E765BEFA6A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0" v="117"/>
          <ac:graphicFrameMkLst>
            <pc:docMk/>
            <pc:sldMk cId="66831559" sldId="279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2" v="118"/>
          <ac:graphicFrameMkLst>
            <pc:docMk/>
            <pc:sldMk cId="66831559" sldId="279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5" v="119"/>
          <ac:graphicFrameMkLst>
            <pc:docMk/>
            <pc:sldMk cId="66831559" sldId="279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8" v="120"/>
          <ac:graphicFrameMkLst>
            <pc:docMk/>
            <pc:sldMk cId="66831559" sldId="279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9" v="121"/>
          <ac:graphicFrameMkLst>
            <pc:docMk/>
            <pc:sldMk cId="66831559" sldId="279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2" v="122"/>
          <ac:graphicFrameMkLst>
            <pc:docMk/>
            <pc:sldMk cId="66831559" sldId="279"/>
            <ac:graphicFrameMk id="14" creationId="{00000000-0000-0000-0000-000000000000}"/>
          </ac:graphicFrameMkLst>
        </pc:graphicFrameChg>
      </pc:sldChg>
      <pc:sldMasterChg chg="modSldLayout">
        <pc:chgData name="Alison Finch" userId="390fe9c6-a979-4b18-836a-75020117a9e0" providerId="ADAL" clId="{A5FF27C9-986B-4A98-84B4-3B1BD634B3BF}" dt="2023-02-27T14:42:18.961" v="441" actId="20577"/>
        <pc:sldMasterMkLst>
          <pc:docMk/>
          <pc:sldMasterMk cId="4150153511" sldId="2147483657"/>
        </pc:sldMasterMkLst>
        <pc:sldLayoutChg chg="modSp mod">
          <pc:chgData name="Alison Finch" userId="390fe9c6-a979-4b18-836a-75020117a9e0" providerId="ADAL" clId="{A5FF27C9-986B-4A98-84B4-3B1BD634B3BF}" dt="2023-02-27T14:42:18.961" v="441" actId="20577"/>
          <pc:sldLayoutMkLst>
            <pc:docMk/>
            <pc:sldMasterMk cId="4150153511" sldId="2147483657"/>
            <pc:sldLayoutMk cId="3388010704" sldId="2147483659"/>
          </pc:sldLayoutMkLst>
          <pc:spChg chg="mod">
            <ac:chgData name="Alison Finch" userId="390fe9c6-a979-4b18-836a-75020117a9e0" providerId="ADAL" clId="{A5FF27C9-986B-4A98-84B4-3B1BD634B3BF}" dt="2023-02-27T14:42:03.969" v="391" actId="6549"/>
            <ac:spMkLst>
              <pc:docMk/>
              <pc:sldMasterMk cId="4150153511" sldId="2147483657"/>
              <pc:sldLayoutMk cId="3388010704" sldId="2147483659"/>
              <ac:spMk id="44" creationId="{23AEEC46-373D-4F91-9FCE-6B8884673414}"/>
            </ac:spMkLst>
          </pc:spChg>
          <pc:spChg chg="mod">
            <ac:chgData name="Alison Finch" userId="390fe9c6-a979-4b18-836a-75020117a9e0" providerId="ADAL" clId="{A5FF27C9-986B-4A98-84B4-3B1BD634B3BF}" dt="2023-02-27T14:42:18.961" v="441" actId="20577"/>
            <ac:spMkLst>
              <pc:docMk/>
              <pc:sldMasterMk cId="4150153511" sldId="2147483657"/>
              <pc:sldLayoutMk cId="3388010704" sldId="2147483659"/>
              <ac:spMk id="45" creationId="{21110551-294F-420E-84A3-D54A46CBDD45}"/>
            </ac:spMkLst>
          </pc:spChg>
        </pc:sldLayoutChg>
        <pc:sldLayoutChg chg="modSp mod">
          <pc:chgData name="Alison Finch" userId="390fe9c6-a979-4b18-836a-75020117a9e0" providerId="ADAL" clId="{A5FF27C9-986B-4A98-84B4-3B1BD634B3BF}" dt="2023-02-27T14:41:22.384" v="310" actId="6549"/>
          <pc:sldLayoutMkLst>
            <pc:docMk/>
            <pc:sldMasterMk cId="4150153511" sldId="2147483657"/>
            <pc:sldLayoutMk cId="2223875712" sldId="2147483660"/>
          </pc:sldLayoutMkLst>
          <pc:spChg chg="mod">
            <ac:chgData name="Alison Finch" userId="390fe9c6-a979-4b18-836a-75020117a9e0" providerId="ADAL" clId="{A5FF27C9-986B-4A98-84B4-3B1BD634B3BF}" dt="2023-02-27T14:40:50" v="228" actId="6549"/>
            <ac:spMkLst>
              <pc:docMk/>
              <pc:sldMasterMk cId="4150153511" sldId="2147483657"/>
              <pc:sldLayoutMk cId="2223875712" sldId="2147483660"/>
              <ac:spMk id="49" creationId="{66CF3E46-AFB1-40B9-8A50-64E861C9C12A}"/>
            </ac:spMkLst>
          </pc:spChg>
          <pc:spChg chg="mod">
            <ac:chgData name="Alison Finch" userId="390fe9c6-a979-4b18-836a-75020117a9e0" providerId="ADAL" clId="{A5FF27C9-986B-4A98-84B4-3B1BD634B3BF}" dt="2023-02-27T14:41:22.384" v="310" actId="6549"/>
            <ac:spMkLst>
              <pc:docMk/>
              <pc:sldMasterMk cId="4150153511" sldId="2147483657"/>
              <pc:sldLayoutMk cId="2223875712" sldId="2147483660"/>
              <ac:spMk id="50" creationId="{DADEA3EC-82E7-4E9D-BD8C-AFA93BF8B151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H1 2023 Jun’21 – Dec’22 print data fused with Nov’22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905"/>
            <a:ext cx="9144000" cy="47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H1 2023 Jun’21 – Dec’22 print data fused with Nov’22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2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DEA3EC-82E7-4E9D-BD8C-AFA93BF8B151}"/>
              </a:ext>
            </a:extLst>
          </p:cNvPr>
          <p:cNvSpPr txBox="1"/>
          <p:nvPr userDrawn="1"/>
        </p:nvSpPr>
        <p:spPr>
          <a:xfrm>
            <a:off x="2347528" y="327889"/>
            <a:ext cx="4448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22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nd 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March 2022</a:t>
            </a: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9.emf"/><Relationship Id="rId7" Type="http://schemas.openxmlformats.org/officeDocument/2006/relationships/image" Target="../media/image16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A12A2F-0744-4A53-129A-8A33DDE489E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50925" y="2717800"/>
            <a:ext cx="885825" cy="4683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50023B0-F182-B795-56D0-DF843534D96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573338"/>
            <a:ext cx="1450975" cy="468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1BD62C-160C-89B6-3A07-84E079476C16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51025"/>
            <a:ext cx="600075" cy="303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5D795D-F319-D9B3-A5EB-F9194F564AD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5238" y="3419475"/>
            <a:ext cx="658812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CBF22A-9D5E-B599-BA89-B31ED061224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8575" y="3529013"/>
            <a:ext cx="763588" cy="3048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6BA6DA5-9FA7-9AD1-D653-696F8745E3D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5100" y="3509963"/>
            <a:ext cx="601663" cy="3032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663602B-BDD9-3830-37EB-F9B7039BEE94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50175" y="1804988"/>
            <a:ext cx="631825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4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Newsbrands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0BD042-0E63-7DD0-1AB2-064412D8A72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50925" y="2717800"/>
            <a:ext cx="885825" cy="4683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F3B92B-4D6B-2F77-F819-A29D5A848BF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573338"/>
            <a:ext cx="1450975" cy="4683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AFC2C2-8393-99C2-1C84-76479D49F75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51025"/>
            <a:ext cx="600075" cy="303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112B44F-05C6-C838-51AF-ADFA45A3E70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9050" y="3433763"/>
            <a:ext cx="658813" cy="3000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1843C25-C629-942B-56DF-09BC60B4853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2225" y="3508375"/>
            <a:ext cx="763588" cy="3032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78565DB-9E3B-FB78-A488-E97BA6FC3AF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51763" y="3508375"/>
            <a:ext cx="598487" cy="3032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9E41ACC-719A-251A-EC02-7485A2C08B1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02084" y="1769562"/>
            <a:ext cx="631825" cy="2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799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0833C1-BD8E-C540-44D6-18363D8807B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50925" y="2717800"/>
            <a:ext cx="885825" cy="468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BFF538-A461-2228-7399-A62D06EFA4F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573338"/>
            <a:ext cx="1450975" cy="4683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9F18923-CA6B-6864-D630-1D68D855E77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46263"/>
            <a:ext cx="600075" cy="303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077FA6-8AFF-D787-C94A-DA0D8A5D131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7463" y="3433763"/>
            <a:ext cx="661987" cy="3016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15AF09A-B1C2-9801-3FF8-8E473528D54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83338" y="3508375"/>
            <a:ext cx="766762" cy="3032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320E300-B713-4E57-7C4B-2B905BDA33B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77163" y="3508375"/>
            <a:ext cx="600075" cy="3032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98D8CD-73BB-4009-8B69-6863009B08CE}"/>
              </a:ext>
            </a:extLst>
          </p:cNvPr>
          <p:cNvSpPr txBox="1"/>
          <p:nvPr/>
        </p:nvSpPr>
        <p:spPr>
          <a:xfrm>
            <a:off x="2205318" y="1068081"/>
            <a:ext cx="1406178" cy="591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84AE66C-FFA6-7AFB-AA75-36AEF10EF767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40650" y="1766888"/>
            <a:ext cx="631825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4650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DFBEFA-7582-470F-AD85-051CF50F75B1}">
  <ds:schemaRefs>
    <ds:schemaRef ds:uri="b2a01d73-8935-4eb2-a87a-2289ff5b8144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93452542-5985-4799-ad4f-b73e5edc7713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C62867-432F-4CB0-9831-9ED65C70AA47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</Words>
  <Application>Microsoft Macintosh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Open Sans Condensed</vt:lpstr>
      <vt:lpstr>Calibri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Josh Gidman</cp:lastModifiedBy>
  <cp:revision>5</cp:revision>
  <cp:lastPrinted>2018-08-24T09:41:59Z</cp:lastPrinted>
  <dcterms:created xsi:type="dcterms:W3CDTF">2013-11-06T11:49:34Z</dcterms:created>
  <dcterms:modified xsi:type="dcterms:W3CDTF">2023-03-20T11:36:57Z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