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79" r:id="rId5"/>
    <p:sldId id="273" r:id="rId6"/>
    <p:sldId id="274" r:id="rId7"/>
    <p:sldId id="275" r:id="rId8"/>
    <p:sldId id="276" r:id="rId9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Open Sans Condensed" panose="020B080603050402020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98463" indent="58738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796925" indent="11747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196975" indent="17462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595438" indent="233363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pos="2880">
          <p15:clr>
            <a:srgbClr val="A4A3A4"/>
          </p15:clr>
        </p15:guide>
        <p15:guide id="15" pos="367">
          <p15:clr>
            <a:srgbClr val="A4A3A4"/>
          </p15:clr>
        </p15:guide>
        <p15:guide id="16" pos="53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9AA3D6-BDD3-1D4C-BFC9-C1733EE6DE8B}" v="17" dt="2023-09-06T14:39:08.450"/>
    <p1510:client id="{CD4BD07D-71A6-0B44-05E6-9C935271393C}" v="16" dt="2023-09-06T14:16:05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0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pos="2880"/>
        <p:guide pos="367"/>
        <p:guide pos="53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S::luca@pamco.co.uk::fb1eb681-9c6b-444c-9158-92ebd36c1764" providerId="AD" clId="Web-{0D9AA3D6-BDD3-1D4C-BFC9-C1733EE6DE8B}"/>
    <pc:docChg chg="delSld">
      <pc:chgData name="Luca Vannini" userId="S::luca@pamco.co.uk::fb1eb681-9c6b-444c-9158-92ebd36c1764" providerId="AD" clId="Web-{0D9AA3D6-BDD3-1D4C-BFC9-C1733EE6DE8B}" dt="2023-09-06T14:39:08.450" v="16"/>
      <pc:docMkLst>
        <pc:docMk/>
      </pc:docMkLst>
      <pc:sldChg chg="del">
        <pc:chgData name="Luca Vannini" userId="S::luca@pamco.co.uk::fb1eb681-9c6b-444c-9158-92ebd36c1764" providerId="AD" clId="Web-{0D9AA3D6-BDD3-1D4C-BFC9-C1733EE6DE8B}" dt="2023-09-06T14:39:04.622" v="14"/>
        <pc:sldMkLst>
          <pc:docMk/>
          <pc:sldMk cId="0" sldId="256"/>
        </pc:sldMkLst>
      </pc:sldChg>
      <pc:sldChg chg="del">
        <pc:chgData name="Luca Vannini" userId="S::luca@pamco.co.uk::fb1eb681-9c6b-444c-9158-92ebd36c1764" providerId="AD" clId="Web-{0D9AA3D6-BDD3-1D4C-BFC9-C1733EE6DE8B}" dt="2023-09-06T14:39:04.622" v="13"/>
        <pc:sldMkLst>
          <pc:docMk/>
          <pc:sldMk cId="0" sldId="257"/>
        </pc:sldMkLst>
      </pc:sldChg>
      <pc:sldChg chg="del">
        <pc:chgData name="Luca Vannini" userId="S::luca@pamco.co.uk::fb1eb681-9c6b-444c-9158-92ebd36c1764" providerId="AD" clId="Web-{0D9AA3D6-BDD3-1D4C-BFC9-C1733EE6DE8B}" dt="2023-09-06T14:39:04.622" v="12"/>
        <pc:sldMkLst>
          <pc:docMk/>
          <pc:sldMk cId="0" sldId="258"/>
        </pc:sldMkLst>
      </pc:sldChg>
      <pc:sldChg chg="del">
        <pc:chgData name="Luca Vannini" userId="S::luca@pamco.co.uk::fb1eb681-9c6b-444c-9158-92ebd36c1764" providerId="AD" clId="Web-{0D9AA3D6-BDD3-1D4C-BFC9-C1733EE6DE8B}" dt="2023-09-06T14:39:04.622" v="11"/>
        <pc:sldMkLst>
          <pc:docMk/>
          <pc:sldMk cId="0" sldId="259"/>
        </pc:sldMkLst>
      </pc:sldChg>
      <pc:sldChg chg="del">
        <pc:chgData name="Luca Vannini" userId="S::luca@pamco.co.uk::fb1eb681-9c6b-444c-9158-92ebd36c1764" providerId="AD" clId="Web-{0D9AA3D6-BDD3-1D4C-BFC9-C1733EE6DE8B}" dt="2023-09-06T14:39:04.606" v="10"/>
        <pc:sldMkLst>
          <pc:docMk/>
          <pc:sldMk cId="0" sldId="260"/>
        </pc:sldMkLst>
      </pc:sldChg>
      <pc:sldChg chg="del">
        <pc:chgData name="Luca Vannini" userId="S::luca@pamco.co.uk::fb1eb681-9c6b-444c-9158-92ebd36c1764" providerId="AD" clId="Web-{0D9AA3D6-BDD3-1D4C-BFC9-C1733EE6DE8B}" dt="2023-09-06T14:39:04.606" v="9"/>
        <pc:sldMkLst>
          <pc:docMk/>
          <pc:sldMk cId="0" sldId="261"/>
        </pc:sldMkLst>
      </pc:sldChg>
      <pc:sldChg chg="del">
        <pc:chgData name="Luca Vannini" userId="S::luca@pamco.co.uk::fb1eb681-9c6b-444c-9158-92ebd36c1764" providerId="AD" clId="Web-{0D9AA3D6-BDD3-1D4C-BFC9-C1733EE6DE8B}" dt="2023-09-06T14:39:04.606" v="8"/>
        <pc:sldMkLst>
          <pc:docMk/>
          <pc:sldMk cId="0" sldId="262"/>
        </pc:sldMkLst>
      </pc:sldChg>
      <pc:sldChg chg="del">
        <pc:chgData name="Luca Vannini" userId="S::luca@pamco.co.uk::fb1eb681-9c6b-444c-9158-92ebd36c1764" providerId="AD" clId="Web-{0D9AA3D6-BDD3-1D4C-BFC9-C1733EE6DE8B}" dt="2023-09-06T14:39:04.606" v="7"/>
        <pc:sldMkLst>
          <pc:docMk/>
          <pc:sldMk cId="0" sldId="263"/>
        </pc:sldMkLst>
      </pc:sldChg>
      <pc:sldChg chg="del">
        <pc:chgData name="Luca Vannini" userId="S::luca@pamco.co.uk::fb1eb681-9c6b-444c-9158-92ebd36c1764" providerId="AD" clId="Web-{0D9AA3D6-BDD3-1D4C-BFC9-C1733EE6DE8B}" dt="2023-09-06T14:39:04.606" v="6"/>
        <pc:sldMkLst>
          <pc:docMk/>
          <pc:sldMk cId="0" sldId="264"/>
        </pc:sldMkLst>
      </pc:sldChg>
      <pc:sldChg chg="del">
        <pc:chgData name="Luca Vannini" userId="S::luca@pamco.co.uk::fb1eb681-9c6b-444c-9158-92ebd36c1764" providerId="AD" clId="Web-{0D9AA3D6-BDD3-1D4C-BFC9-C1733EE6DE8B}" dt="2023-09-06T14:39:04.606" v="5"/>
        <pc:sldMkLst>
          <pc:docMk/>
          <pc:sldMk cId="0" sldId="265"/>
        </pc:sldMkLst>
      </pc:sldChg>
      <pc:sldChg chg="del">
        <pc:chgData name="Luca Vannini" userId="S::luca@pamco.co.uk::fb1eb681-9c6b-444c-9158-92ebd36c1764" providerId="AD" clId="Web-{0D9AA3D6-BDD3-1D4C-BFC9-C1733EE6DE8B}" dt="2023-09-06T14:39:04.606" v="4"/>
        <pc:sldMkLst>
          <pc:docMk/>
          <pc:sldMk cId="0" sldId="266"/>
        </pc:sldMkLst>
      </pc:sldChg>
      <pc:sldChg chg="del">
        <pc:chgData name="Luca Vannini" userId="S::luca@pamco.co.uk::fb1eb681-9c6b-444c-9158-92ebd36c1764" providerId="AD" clId="Web-{0D9AA3D6-BDD3-1D4C-BFC9-C1733EE6DE8B}" dt="2023-09-06T14:39:04.606" v="3"/>
        <pc:sldMkLst>
          <pc:docMk/>
          <pc:sldMk cId="0" sldId="267"/>
        </pc:sldMkLst>
      </pc:sldChg>
      <pc:sldChg chg="del">
        <pc:chgData name="Luca Vannini" userId="S::luca@pamco.co.uk::fb1eb681-9c6b-444c-9158-92ebd36c1764" providerId="AD" clId="Web-{0D9AA3D6-BDD3-1D4C-BFC9-C1733EE6DE8B}" dt="2023-09-06T14:39:04.606" v="2"/>
        <pc:sldMkLst>
          <pc:docMk/>
          <pc:sldMk cId="0" sldId="268"/>
        </pc:sldMkLst>
      </pc:sldChg>
      <pc:sldChg chg="del">
        <pc:chgData name="Luca Vannini" userId="S::luca@pamco.co.uk::fb1eb681-9c6b-444c-9158-92ebd36c1764" providerId="AD" clId="Web-{0D9AA3D6-BDD3-1D4C-BFC9-C1733EE6DE8B}" dt="2023-09-06T14:39:04.606" v="0"/>
        <pc:sldMkLst>
          <pc:docMk/>
          <pc:sldMk cId="0" sldId="270"/>
        </pc:sldMkLst>
      </pc:sldChg>
      <pc:sldChg chg="del">
        <pc:chgData name="Luca Vannini" userId="S::luca@pamco.co.uk::fb1eb681-9c6b-444c-9158-92ebd36c1764" providerId="AD" clId="Web-{0D9AA3D6-BDD3-1D4C-BFC9-C1733EE6DE8B}" dt="2023-09-06T14:39:07.059" v="15"/>
        <pc:sldMkLst>
          <pc:docMk/>
          <pc:sldMk cId="0" sldId="271"/>
        </pc:sldMkLst>
      </pc:sldChg>
      <pc:sldChg chg="del">
        <pc:chgData name="Luca Vannini" userId="S::luca@pamco.co.uk::fb1eb681-9c6b-444c-9158-92ebd36c1764" providerId="AD" clId="Web-{0D9AA3D6-BDD3-1D4C-BFC9-C1733EE6DE8B}" dt="2023-09-06T14:39:08.450" v="16"/>
        <pc:sldMkLst>
          <pc:docMk/>
          <pc:sldMk cId="0" sldId="272"/>
        </pc:sldMkLst>
      </pc:sldChg>
      <pc:sldChg chg="del">
        <pc:chgData name="Luca Vannini" userId="S::luca@pamco.co.uk::fb1eb681-9c6b-444c-9158-92ebd36c1764" providerId="AD" clId="Web-{0D9AA3D6-BDD3-1D4C-BFC9-C1733EE6DE8B}" dt="2023-09-06T14:39:04.606" v="1"/>
        <pc:sldMkLst>
          <pc:docMk/>
          <pc:sldMk cId="0" sldId="27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AFACF2-E29C-1C7E-1A76-099494E693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A4806-5F8D-78FC-65D4-0FC14F5352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F6FE00-63E4-4A1D-972B-ECD52F8F50F0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87E712-CD66-654E-8377-A36514B50B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1882D-96D6-6BFA-4B38-BB02B8302F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F203CF4-F454-4F87-8046-EC2E9CEBE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2510AE-54EE-E09F-F8BF-CA7FE5FA4B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CBB88F-BDBC-54A3-5309-688644D1C63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E03B8B-7777-4941-9481-354A960CF964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4DDDD4E-B51C-93CA-6F8F-52DFF0E790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E35BB84-6374-A942-576D-6EB8F367D2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F20BBE-AE96-430E-6BBA-1E18817536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09FAA-574B-1E39-2588-417A7ABC2A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CBF2C24-B10A-46A9-9E7D-10C60ABC0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63DFD64-1AB2-C8B9-06B6-DF68A699EB8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A3BD8011-D45B-BD78-D160-5BE835EDD9E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4" name="Picture 3" descr="people2.png">
            <a:extLst>
              <a:ext uri="{FF2B5EF4-FFF2-40B4-BE49-F238E27FC236}">
                <a16:creationId xmlns:a16="http://schemas.microsoft.com/office/drawing/2014/main" id="{0865B0F4-12D3-174A-0B4F-65C2739662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131888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82">
            <a:extLst>
              <a:ext uri="{FF2B5EF4-FFF2-40B4-BE49-F238E27FC236}">
                <a16:creationId xmlns:a16="http://schemas.microsoft.com/office/drawing/2014/main" id="{1CBBA531-D0A4-83B5-1F1E-651F89CE630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16238" y="3003550"/>
            <a:ext cx="1368425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6" name="Picture 5" descr="scotland.png">
            <a:extLst>
              <a:ext uri="{FF2B5EF4-FFF2-40B4-BE49-F238E27FC236}">
                <a16:creationId xmlns:a16="http://schemas.microsoft.com/office/drawing/2014/main" id="{A9245ABF-500B-EA8E-BFEE-D7C8942985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31888"/>
            <a:ext cx="2532062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D3CD274F-C7FD-1734-A370-429558418B4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08038" y="3292475"/>
            <a:ext cx="1422400" cy="5318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22D981EB-FAC4-89BE-2948-7BD637C5A021}"/>
              </a:ext>
            </a:extLst>
          </p:cNvPr>
          <p:cNvSpPr txBox="1"/>
          <p:nvPr userDrawn="1"/>
        </p:nvSpPr>
        <p:spPr>
          <a:xfrm>
            <a:off x="-22225" y="4376738"/>
            <a:ext cx="1425575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 - Scotland</a:t>
            </a:r>
          </a:p>
        </p:txBody>
      </p:sp>
      <p:sp>
        <p:nvSpPr>
          <p:cNvPr id="9" name="TextBox 409">
            <a:extLst>
              <a:ext uri="{FF2B5EF4-FFF2-40B4-BE49-F238E27FC236}">
                <a16:creationId xmlns:a16="http://schemas.microsoft.com/office/drawing/2014/main" id="{165EF660-EEEE-722E-C6BC-FCF4618DD0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Box 382">
            <a:extLst>
              <a:ext uri="{FF2B5EF4-FFF2-40B4-BE49-F238E27FC236}">
                <a16:creationId xmlns:a16="http://schemas.microsoft.com/office/drawing/2014/main" id="{A1299788-790D-8A4A-C09D-68B1DA68401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1" name="Picture 14" descr="newspaper.png">
            <a:extLst>
              <a:ext uri="{FF2B5EF4-FFF2-40B4-BE49-F238E27FC236}">
                <a16:creationId xmlns:a16="http://schemas.microsoft.com/office/drawing/2014/main" id="{CB6F9AD9-DDAF-8E9D-01FC-53AD174B58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1E5E9B5B-1280-4A60-70AB-DA357A5729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13" name="Picture 16" descr="mobile.png">
            <a:extLst>
              <a:ext uri="{FF2B5EF4-FFF2-40B4-BE49-F238E27FC236}">
                <a16:creationId xmlns:a16="http://schemas.microsoft.com/office/drawing/2014/main" id="{CEE37612-E111-AA5F-BD17-02D573D381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7" descr="tablet.png">
            <a:extLst>
              <a:ext uri="{FF2B5EF4-FFF2-40B4-BE49-F238E27FC236}">
                <a16:creationId xmlns:a16="http://schemas.microsoft.com/office/drawing/2014/main" id="{DAB2A3E5-23C4-1CA8-A6B9-4541FE865A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EED187AD-2B22-87CF-4808-A00ABC6A584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529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6" name="TextBox 382">
            <a:extLst>
              <a:ext uri="{FF2B5EF4-FFF2-40B4-BE49-F238E27FC236}">
                <a16:creationId xmlns:a16="http://schemas.microsoft.com/office/drawing/2014/main" id="{F7F77E31-963B-CA58-987F-943D6512E20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3545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7" name="TextBox 382">
            <a:extLst>
              <a:ext uri="{FF2B5EF4-FFF2-40B4-BE49-F238E27FC236}">
                <a16:creationId xmlns:a16="http://schemas.microsoft.com/office/drawing/2014/main" id="{FE4C5E57-6207-5355-7E8E-033438EF391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638" y="4243388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18" name="Picture 21" descr="Icon&#10;&#10;Description automatically generated">
            <a:extLst>
              <a:ext uri="{FF2B5EF4-FFF2-40B4-BE49-F238E27FC236}">
                <a16:creationId xmlns:a16="http://schemas.microsoft.com/office/drawing/2014/main" id="{DCB649F5-BE1C-5821-B248-631F0F71C1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82">
            <a:extLst>
              <a:ext uri="{FF2B5EF4-FFF2-40B4-BE49-F238E27FC236}">
                <a16:creationId xmlns:a16="http://schemas.microsoft.com/office/drawing/2014/main" id="{DAAEB0C3-4246-B583-1ED6-75C7B432069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ABAC437B-F167-7A3C-FA33-A2BB6529A3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50A7F0DF-7306-53A3-C5D4-17C65F79607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6838"/>
            <a:ext cx="9144000" cy="28733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1D7F4E-B3C8-D5B0-A4EE-F345BFBB139C}"/>
              </a:ext>
            </a:extLst>
          </p:cNvPr>
          <p:cNvSpPr txBox="1"/>
          <p:nvPr userDrawn="1"/>
        </p:nvSpPr>
        <p:spPr>
          <a:xfrm>
            <a:off x="2286000" y="319088"/>
            <a:ext cx="45720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167005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A2C3CD2-42CC-0331-BAB3-BFBBA4024C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E0211D08-8222-06B1-0E92-E1894242FF6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4" name="TextBox 409">
            <a:extLst>
              <a:ext uri="{FF2B5EF4-FFF2-40B4-BE49-F238E27FC236}">
                <a16:creationId xmlns:a16="http://schemas.microsoft.com/office/drawing/2014/main" id="{442B7FAA-B541-9C8F-E7D9-80D217F23F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Picture 4" descr="uk.png">
            <a:extLst>
              <a:ext uri="{FF2B5EF4-FFF2-40B4-BE49-F238E27FC236}">
                <a16:creationId xmlns:a16="http://schemas.microsoft.com/office/drawing/2014/main" id="{C41E9AD8-1577-52B4-889C-3ACB3A4007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71525"/>
            <a:ext cx="2478088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eople2.png">
            <a:extLst>
              <a:ext uri="{FF2B5EF4-FFF2-40B4-BE49-F238E27FC236}">
                <a16:creationId xmlns:a16="http://schemas.microsoft.com/office/drawing/2014/main" id="{D3BB7A21-BBA6-0F43-3E04-A1EC9C8928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203325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A85B4A18-D102-5A4D-3AEA-3A6D7F5F1B3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33700" y="3048000"/>
            <a:ext cx="1366838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8" name="TextBox 382">
            <a:extLst>
              <a:ext uri="{FF2B5EF4-FFF2-40B4-BE49-F238E27FC236}">
                <a16:creationId xmlns:a16="http://schemas.microsoft.com/office/drawing/2014/main" id="{53F2BBB1-404F-7C47-1371-F158BD7697B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1162050" y="3797300"/>
            <a:ext cx="1368425" cy="377825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DE7B7EA2-8CBC-515C-DF8D-685F23E770C2}"/>
              </a:ext>
            </a:extLst>
          </p:cNvPr>
          <p:cNvSpPr txBox="1"/>
          <p:nvPr userDrawn="1"/>
        </p:nvSpPr>
        <p:spPr>
          <a:xfrm>
            <a:off x="-30163" y="4371975"/>
            <a:ext cx="1152526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10" name="Picture 13" descr="mobile.png">
            <a:extLst>
              <a:ext uri="{FF2B5EF4-FFF2-40B4-BE49-F238E27FC236}">
                <a16:creationId xmlns:a16="http://schemas.microsoft.com/office/drawing/2014/main" id="{73216D87-0509-1C4B-E0D5-E62365B0F5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tablet.png">
            <a:extLst>
              <a:ext uri="{FF2B5EF4-FFF2-40B4-BE49-F238E27FC236}">
                <a16:creationId xmlns:a16="http://schemas.microsoft.com/office/drawing/2014/main" id="{48D82393-76A9-77C6-08E3-7293A85864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2A04E962-DD44-5002-2CA1-F330F543191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275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3" name="TextBox 382">
            <a:extLst>
              <a:ext uri="{FF2B5EF4-FFF2-40B4-BE49-F238E27FC236}">
                <a16:creationId xmlns:a16="http://schemas.microsoft.com/office/drawing/2014/main" id="{CF3BE878-5633-E574-F99F-9CCFAC4FA3B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27513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4" name="TextBox 382">
            <a:extLst>
              <a:ext uri="{FF2B5EF4-FFF2-40B4-BE49-F238E27FC236}">
                <a16:creationId xmlns:a16="http://schemas.microsoft.com/office/drawing/2014/main" id="{C0421A16-EECA-1752-E01F-A0FF78D56DE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15" name="TextBox 382">
            <a:extLst>
              <a:ext uri="{FF2B5EF4-FFF2-40B4-BE49-F238E27FC236}">
                <a16:creationId xmlns:a16="http://schemas.microsoft.com/office/drawing/2014/main" id="{B987CB94-A8AC-33F1-21C7-DE3049902D0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6" name="Picture 19" descr="newspaper.png">
            <a:extLst>
              <a:ext uri="{FF2B5EF4-FFF2-40B4-BE49-F238E27FC236}">
                <a16:creationId xmlns:a16="http://schemas.microsoft.com/office/drawing/2014/main" id="{AF28C36B-9157-711A-02B3-A5CA8C9956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382">
            <a:extLst>
              <a:ext uri="{FF2B5EF4-FFF2-40B4-BE49-F238E27FC236}">
                <a16:creationId xmlns:a16="http://schemas.microsoft.com/office/drawing/2014/main" id="{909230BD-062F-D95A-E874-4E5F450C23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18" name="TextBox 382">
            <a:extLst>
              <a:ext uri="{FF2B5EF4-FFF2-40B4-BE49-F238E27FC236}">
                <a16:creationId xmlns:a16="http://schemas.microsoft.com/office/drawing/2014/main" id="{9ECA521D-F46C-33E1-859A-5B484F07A22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325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19" name="Picture 22" descr="Icon&#10;&#10;Description automatically generated">
            <a:extLst>
              <a:ext uri="{FF2B5EF4-FFF2-40B4-BE49-F238E27FC236}">
                <a16:creationId xmlns:a16="http://schemas.microsoft.com/office/drawing/2014/main" id="{70E46A79-9542-5291-BA51-5C567D7F78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4737F04B-2BF8-7F65-54E8-2875498C64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3611721C-84C1-2E70-1A21-80B56DEE65C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488"/>
            <a:ext cx="9144000" cy="47148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alt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23948E-1A56-923C-8A95-DA9EC2904ADD}"/>
              </a:ext>
            </a:extLst>
          </p:cNvPr>
          <p:cNvSpPr txBox="1"/>
          <p:nvPr userDrawn="1"/>
        </p:nvSpPr>
        <p:spPr>
          <a:xfrm>
            <a:off x="2347913" y="328613"/>
            <a:ext cx="4448175" cy="252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38458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F1374A-B2E5-B740-ABDA-98AE49CB6251}"/>
              </a:ext>
            </a:extLst>
          </p:cNvPr>
          <p:cNvSpPr/>
          <p:nvPr userDrawn="1"/>
        </p:nvSpPr>
        <p:spPr>
          <a:xfrm>
            <a:off x="-12700" y="0"/>
            <a:ext cx="9156700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A5F93A-F42A-3026-65BF-D29C223998C6}"/>
              </a:ext>
            </a:extLst>
          </p:cNvPr>
          <p:cNvSpPr/>
          <p:nvPr userDrawn="1"/>
        </p:nvSpPr>
        <p:spPr>
          <a:xfrm>
            <a:off x="-14288" y="4587875"/>
            <a:ext cx="9158288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8" name="Picture 8" descr="logo2.png">
            <a:extLst>
              <a:ext uri="{FF2B5EF4-FFF2-40B4-BE49-F238E27FC236}">
                <a16:creationId xmlns:a16="http://schemas.microsoft.com/office/drawing/2014/main" id="{36FCE756-5A5C-7187-60BC-4580D33CB4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3825"/>
            <a:ext cx="10001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 descr="lines.png">
            <a:extLst>
              <a:ext uri="{FF2B5EF4-FFF2-40B4-BE49-F238E27FC236}">
                <a16:creationId xmlns:a16="http://schemas.microsoft.com/office/drawing/2014/main" id="{76D55A9B-4B7A-141A-71B0-C8145E0A7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4286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3.emf"/><Relationship Id="rId7" Type="http://schemas.openxmlformats.org/officeDocument/2006/relationships/image" Target="../media/image30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1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emf"/><Relationship Id="rId5" Type="http://schemas.openxmlformats.org/officeDocument/2006/relationships/image" Target="../media/image40.emf"/><Relationship Id="rId4" Type="http://schemas.openxmlformats.org/officeDocument/2006/relationships/image" Target="../media/image3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>
            <a:extLst>
              <a:ext uri="{FF2B5EF4-FFF2-40B4-BE49-F238E27FC236}">
                <a16:creationId xmlns:a16="http://schemas.microsoft.com/office/drawing/2014/main" id="{AA97FCB3-5AE0-FE16-E859-A97750870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2">
            <a:extLst>
              <a:ext uri="{FF2B5EF4-FFF2-40B4-BE49-F238E27FC236}">
                <a16:creationId xmlns:a16="http://schemas.microsoft.com/office/drawing/2014/main" id="{529D24C2-7016-D650-1B4E-8247373FE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>
            <a:extLst>
              <a:ext uri="{FF2B5EF4-FFF2-40B4-BE49-F238E27FC236}">
                <a16:creationId xmlns:a16="http://schemas.microsoft.com/office/drawing/2014/main" id="{8C86C01B-F408-06F3-0E0F-5BE2FCD99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510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>
            <a:extLst>
              <a:ext uri="{FF2B5EF4-FFF2-40B4-BE49-F238E27FC236}">
                <a16:creationId xmlns:a16="http://schemas.microsoft.com/office/drawing/2014/main" id="{4993CC81-50F1-A022-62BC-2E24867DCC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3430588"/>
            <a:ext cx="668338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>
            <a:extLst>
              <a:ext uri="{FF2B5EF4-FFF2-40B4-BE49-F238E27FC236}">
                <a16:creationId xmlns:a16="http://schemas.microsoft.com/office/drawing/2014/main" id="{45004F06-1EB9-D03B-5772-776E29A6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75" y="3508375"/>
            <a:ext cx="7794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7">
            <a:extLst>
              <a:ext uri="{FF2B5EF4-FFF2-40B4-BE49-F238E27FC236}">
                <a16:creationId xmlns:a16="http://schemas.microsoft.com/office/drawing/2014/main" id="{FECD23B9-1261-476E-F303-A2D6E1143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08375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TextBox 382">
            <a:extLst>
              <a:ext uri="{FF2B5EF4-FFF2-40B4-BE49-F238E27FC236}">
                <a16:creationId xmlns:a16="http://schemas.microsoft.com/office/drawing/2014/main" id="{5382B493-EBBB-86FE-AB85-4272D26FE45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(Women’s Monthlies)</a:t>
            </a:r>
          </a:p>
        </p:txBody>
      </p:sp>
      <p:pic>
        <p:nvPicPr>
          <p:cNvPr id="23561" name="Picture 15">
            <a:extLst>
              <a:ext uri="{FF2B5EF4-FFF2-40B4-BE49-F238E27FC236}">
                <a16:creationId xmlns:a16="http://schemas.microsoft.com/office/drawing/2014/main" id="{F77D947C-714F-6A79-840F-AED4E27D6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13" y="1755775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>
            <a:extLst>
              <a:ext uri="{FF2B5EF4-FFF2-40B4-BE49-F238E27FC236}">
                <a16:creationId xmlns:a16="http://schemas.microsoft.com/office/drawing/2014/main" id="{C0505368-31E0-3D8D-F3B5-5D6675E0E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2">
            <a:extLst>
              <a:ext uri="{FF2B5EF4-FFF2-40B4-BE49-F238E27FC236}">
                <a16:creationId xmlns:a16="http://schemas.microsoft.com/office/drawing/2014/main" id="{2EE79C68-0468-5940-5A2E-6052A9AA5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>
            <a:extLst>
              <a:ext uri="{FF2B5EF4-FFF2-40B4-BE49-F238E27FC236}">
                <a16:creationId xmlns:a16="http://schemas.microsoft.com/office/drawing/2014/main" id="{BE22A73E-081F-00A2-4370-6CF3744480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46263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>
            <a:extLst>
              <a:ext uri="{FF2B5EF4-FFF2-40B4-BE49-F238E27FC236}">
                <a16:creationId xmlns:a16="http://schemas.microsoft.com/office/drawing/2014/main" id="{B76B2197-5160-E593-CA7F-F6540BA5D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475" y="3440113"/>
            <a:ext cx="663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>
            <a:extLst>
              <a:ext uri="{FF2B5EF4-FFF2-40B4-BE49-F238E27FC236}">
                <a16:creationId xmlns:a16="http://schemas.microsoft.com/office/drawing/2014/main" id="{A7D96CEE-9325-0305-9575-007D03BE8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8" y="3508375"/>
            <a:ext cx="779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>
            <a:extLst>
              <a:ext uri="{FF2B5EF4-FFF2-40B4-BE49-F238E27FC236}">
                <a16:creationId xmlns:a16="http://schemas.microsoft.com/office/drawing/2014/main" id="{B4E5114E-E7CE-31C1-F209-F161EA46D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25" y="350837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Box 382">
            <a:extLst>
              <a:ext uri="{FF2B5EF4-FFF2-40B4-BE49-F238E27FC236}">
                <a16:creationId xmlns:a16="http://schemas.microsoft.com/office/drawing/2014/main" id="{061666D1-D11C-CC86-7225-B36DCC331C4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(Women’s Weeklies)</a:t>
            </a:r>
          </a:p>
        </p:txBody>
      </p:sp>
      <p:pic>
        <p:nvPicPr>
          <p:cNvPr id="24585" name="Picture 15">
            <a:extLst>
              <a:ext uri="{FF2B5EF4-FFF2-40B4-BE49-F238E27FC236}">
                <a16:creationId xmlns:a16="http://schemas.microsoft.com/office/drawing/2014/main" id="{AE32F823-107D-8D02-41BD-2EEDD52AE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5" y="1770063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>
            <a:extLst>
              <a:ext uri="{FF2B5EF4-FFF2-40B4-BE49-F238E27FC236}">
                <a16:creationId xmlns:a16="http://schemas.microsoft.com/office/drawing/2014/main" id="{0B17F53D-0586-51CA-D05A-0B73EDDF4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2">
            <a:extLst>
              <a:ext uri="{FF2B5EF4-FFF2-40B4-BE49-F238E27FC236}">
                <a16:creationId xmlns:a16="http://schemas.microsoft.com/office/drawing/2014/main" id="{AE83CD53-2198-CB64-8778-6C20AC8FD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>
            <a:extLst>
              <a:ext uri="{FF2B5EF4-FFF2-40B4-BE49-F238E27FC236}">
                <a16:creationId xmlns:a16="http://schemas.microsoft.com/office/drawing/2014/main" id="{13E1B433-A724-8F39-4554-1F6469AC7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510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>
            <a:extLst>
              <a:ext uri="{FF2B5EF4-FFF2-40B4-BE49-F238E27FC236}">
                <a16:creationId xmlns:a16="http://schemas.microsoft.com/office/drawing/2014/main" id="{97021988-EE27-A2AB-3C32-66B64AF67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88" y="3424238"/>
            <a:ext cx="663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>
            <a:extLst>
              <a:ext uri="{FF2B5EF4-FFF2-40B4-BE49-F238E27FC236}">
                <a16:creationId xmlns:a16="http://schemas.microsoft.com/office/drawing/2014/main" id="{F3341191-A7A0-774C-7522-0EF2672DD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8" y="3508375"/>
            <a:ext cx="779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7">
            <a:extLst>
              <a:ext uri="{FF2B5EF4-FFF2-40B4-BE49-F238E27FC236}">
                <a16:creationId xmlns:a16="http://schemas.microsoft.com/office/drawing/2014/main" id="{C178B930-80CA-57F8-A4E2-08D563B23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25" y="350837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Box 382">
            <a:extLst>
              <a:ext uri="{FF2B5EF4-FFF2-40B4-BE49-F238E27FC236}">
                <a16:creationId xmlns:a16="http://schemas.microsoft.com/office/drawing/2014/main" id="{48B96B4D-A8BF-886E-93F2-0D99C955F77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(General Monthlies)</a:t>
            </a:r>
          </a:p>
        </p:txBody>
      </p:sp>
      <p:pic>
        <p:nvPicPr>
          <p:cNvPr id="25609" name="Picture 15">
            <a:extLst>
              <a:ext uri="{FF2B5EF4-FFF2-40B4-BE49-F238E27FC236}">
                <a16:creationId xmlns:a16="http://schemas.microsoft.com/office/drawing/2014/main" id="{5198CB60-E91F-FCAF-6B46-2468C100C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13" y="1762125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>
            <a:extLst>
              <a:ext uri="{FF2B5EF4-FFF2-40B4-BE49-F238E27FC236}">
                <a16:creationId xmlns:a16="http://schemas.microsoft.com/office/drawing/2014/main" id="{E5338104-6E34-C5CD-1C29-764964FC4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2">
            <a:extLst>
              <a:ext uri="{FF2B5EF4-FFF2-40B4-BE49-F238E27FC236}">
                <a16:creationId xmlns:a16="http://schemas.microsoft.com/office/drawing/2014/main" id="{AFD6B7D6-3A67-3C54-566D-D1B9103BA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>
            <a:extLst>
              <a:ext uri="{FF2B5EF4-FFF2-40B4-BE49-F238E27FC236}">
                <a16:creationId xmlns:a16="http://schemas.microsoft.com/office/drawing/2014/main" id="{8A629819-116F-4D32-CBD7-4B80D4BBA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1851025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>
            <a:extLst>
              <a:ext uri="{FF2B5EF4-FFF2-40B4-BE49-F238E27FC236}">
                <a16:creationId xmlns:a16="http://schemas.microsoft.com/office/drawing/2014/main" id="{55C86806-4549-417B-227A-F333FD4B0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3430588"/>
            <a:ext cx="6699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>
            <a:extLst>
              <a:ext uri="{FF2B5EF4-FFF2-40B4-BE49-F238E27FC236}">
                <a16:creationId xmlns:a16="http://schemas.microsoft.com/office/drawing/2014/main" id="{3F91C63A-BBC6-F967-E2BF-E170B4434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113" y="3508375"/>
            <a:ext cx="777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>
            <a:extLst>
              <a:ext uri="{FF2B5EF4-FFF2-40B4-BE49-F238E27FC236}">
                <a16:creationId xmlns:a16="http://schemas.microsoft.com/office/drawing/2014/main" id="{BDAF6582-DC15-3743-C73F-E405630E3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388" y="3508375"/>
            <a:ext cx="612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Box 382">
            <a:extLst>
              <a:ext uri="{FF2B5EF4-FFF2-40B4-BE49-F238E27FC236}">
                <a16:creationId xmlns:a16="http://schemas.microsoft.com/office/drawing/2014/main" id="{F78DFFB4-ED28-ED60-7804-9C86EBA826B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(General Weeklies)</a:t>
            </a:r>
          </a:p>
        </p:txBody>
      </p:sp>
      <p:pic>
        <p:nvPicPr>
          <p:cNvPr id="26633" name="Picture 15">
            <a:extLst>
              <a:ext uri="{FF2B5EF4-FFF2-40B4-BE49-F238E27FC236}">
                <a16:creationId xmlns:a16="http://schemas.microsoft.com/office/drawing/2014/main" id="{C6C3A730-9B5F-FCFD-09A3-BA0CC51FB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763713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extLst>
              <a:ext uri="{FF2B5EF4-FFF2-40B4-BE49-F238E27FC236}">
                <a16:creationId xmlns:a16="http://schemas.microsoft.com/office/drawing/2014/main" id="{4E313FBE-B5EA-E01E-837F-8C84CA384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717800"/>
            <a:ext cx="903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2">
            <a:extLst>
              <a:ext uri="{FF2B5EF4-FFF2-40B4-BE49-F238E27FC236}">
                <a16:creationId xmlns:a16="http://schemas.microsoft.com/office/drawing/2014/main" id="{B2B10E30-73A3-D305-E023-55F136BE9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573338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>
            <a:extLst>
              <a:ext uri="{FF2B5EF4-FFF2-40B4-BE49-F238E27FC236}">
                <a16:creationId xmlns:a16="http://schemas.microsoft.com/office/drawing/2014/main" id="{01985C5C-E7C0-49DD-FD61-19B7BD424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538" y="3424238"/>
            <a:ext cx="663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6">
            <a:extLst>
              <a:ext uri="{FF2B5EF4-FFF2-40B4-BE49-F238E27FC236}">
                <a16:creationId xmlns:a16="http://schemas.microsoft.com/office/drawing/2014/main" id="{19BF8800-CE44-8C82-F061-C8A4ECD09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508375"/>
            <a:ext cx="7794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7">
            <a:extLst>
              <a:ext uri="{FF2B5EF4-FFF2-40B4-BE49-F238E27FC236}">
                <a16:creationId xmlns:a16="http://schemas.microsoft.com/office/drawing/2014/main" id="{B45DCB3A-33BE-3841-AA4F-B5E573A4C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3508375"/>
            <a:ext cx="6080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Box 382">
            <a:extLst>
              <a:ext uri="{FF2B5EF4-FFF2-40B4-BE49-F238E27FC236}">
                <a16:creationId xmlns:a16="http://schemas.microsoft.com/office/drawing/2014/main" id="{DB9BFA10-9403-1B79-A487-8BB6A1766B2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(Digital Only)</a:t>
            </a:r>
          </a:p>
        </p:txBody>
      </p:sp>
      <p:pic>
        <p:nvPicPr>
          <p:cNvPr id="27657" name="Picture 15">
            <a:extLst>
              <a:ext uri="{FF2B5EF4-FFF2-40B4-BE49-F238E27FC236}">
                <a16:creationId xmlns:a16="http://schemas.microsoft.com/office/drawing/2014/main" id="{7E234085-5D4F-4BF8-EDCF-79C0B0B2D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838" y="1762125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82">
            <a:extLst>
              <a:ext uri="{FF2B5EF4-FFF2-40B4-BE49-F238E27FC236}">
                <a16:creationId xmlns:a16="http://schemas.microsoft.com/office/drawing/2014/main" id="{3D80B8D1-9A39-F25C-7883-92BEA4F9411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867400" y="1801813"/>
            <a:ext cx="72072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000" b="1">
                <a:solidFill>
                  <a:srgbClr val="1298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N/A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5" ma:contentTypeDescription="Create a new document." ma:contentTypeScope="" ma:versionID="54386b6b944d7a1ae32891d9fb18870d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00af1e265c44219ae1d2a89f3fe9517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C3FFA1B8-E7FD-47D6-9F35-1909290916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schemas.microsoft.com/office/2006/documentManagement/types"/>
    <ds:schemaRef ds:uri="http://purl.org/dc/terms/"/>
    <ds:schemaRef ds:uri="http://www.w3.org/XML/1998/namespace"/>
    <ds:schemaRef ds:uri="b2a01d73-8935-4eb2-a87a-2289ff5b8144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93452542-5985-4799-ad4f-b73e5edc7713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123</Words>
  <Application>Microsoft Office PowerPoint</Application>
  <PresentationFormat>On-screen Show (16:9)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Luca Vannini</cp:lastModifiedBy>
  <cp:revision>17</cp:revision>
  <cp:lastPrinted>2018-08-24T09:41:59Z</cp:lastPrinted>
  <dcterms:created xsi:type="dcterms:W3CDTF">2013-11-06T11:49:34Z</dcterms:created>
  <dcterms:modified xsi:type="dcterms:W3CDTF">2023-09-06T14:39:14Z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