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80603050402020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43C70E-CDB3-6498-DCBF-1B1D568D7D85}" v="19" dt="2023-09-06T14:31:43.234"/>
    <p1510:client id="{CD4BD07D-71A6-0B44-05E6-9C935271393C}" v="16" dt="2023-09-06T14:16:05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S::luca@pamco.co.uk::fb1eb681-9c6b-444c-9158-92ebd36c1764" providerId="AD" clId="Web-{8C43C70E-CDB3-6498-DCBF-1B1D568D7D85}"/>
    <pc:docChg chg="delSld">
      <pc:chgData name="Luca Vannini" userId="S::luca@pamco.co.uk::fb1eb681-9c6b-444c-9158-92ebd36c1764" providerId="AD" clId="Web-{8C43C70E-CDB3-6498-DCBF-1B1D568D7D85}" dt="2023-09-06T14:31:43.234" v="18"/>
      <pc:docMkLst>
        <pc:docMk/>
      </pc:docMkLst>
      <pc:sldChg chg="del">
        <pc:chgData name="Luca Vannini" userId="S::luca@pamco.co.uk::fb1eb681-9c6b-444c-9158-92ebd36c1764" providerId="AD" clId="Web-{8C43C70E-CDB3-6498-DCBF-1B1D568D7D85}" dt="2023-09-06T14:31:21.608" v="0"/>
        <pc:sldMkLst>
          <pc:docMk/>
          <pc:sldMk cId="0" sldId="256"/>
        </pc:sldMkLst>
      </pc:sldChg>
      <pc:sldChg chg="del">
        <pc:chgData name="Luca Vannini" userId="S::luca@pamco.co.uk::fb1eb681-9c6b-444c-9158-92ebd36c1764" providerId="AD" clId="Web-{8C43C70E-CDB3-6498-DCBF-1B1D568D7D85}" dt="2023-09-06T14:31:23.765" v="1"/>
        <pc:sldMkLst>
          <pc:docMk/>
          <pc:sldMk cId="0" sldId="257"/>
        </pc:sldMkLst>
      </pc:sldChg>
      <pc:sldChg chg="del">
        <pc:chgData name="Luca Vannini" userId="S::luca@pamco.co.uk::fb1eb681-9c6b-444c-9158-92ebd36c1764" providerId="AD" clId="Web-{8C43C70E-CDB3-6498-DCBF-1B1D568D7D85}" dt="2023-09-06T14:31:29.359" v="2"/>
        <pc:sldMkLst>
          <pc:docMk/>
          <pc:sldMk cId="0" sldId="261"/>
        </pc:sldMkLst>
      </pc:sldChg>
      <pc:sldChg chg="del">
        <pc:chgData name="Luca Vannini" userId="S::luca@pamco.co.uk::fb1eb681-9c6b-444c-9158-92ebd36c1764" providerId="AD" clId="Web-{8C43C70E-CDB3-6498-DCBF-1B1D568D7D85}" dt="2023-09-06T14:31:30.312" v="3"/>
        <pc:sldMkLst>
          <pc:docMk/>
          <pc:sldMk cId="0" sldId="262"/>
        </pc:sldMkLst>
      </pc:sldChg>
      <pc:sldChg chg="del">
        <pc:chgData name="Luca Vannini" userId="S::luca@pamco.co.uk::fb1eb681-9c6b-444c-9158-92ebd36c1764" providerId="AD" clId="Web-{8C43C70E-CDB3-6498-DCBF-1B1D568D7D85}" dt="2023-09-06T14:31:30.953" v="4"/>
        <pc:sldMkLst>
          <pc:docMk/>
          <pc:sldMk cId="0" sldId="263"/>
        </pc:sldMkLst>
      </pc:sldChg>
      <pc:sldChg chg="del">
        <pc:chgData name="Luca Vannini" userId="S::luca@pamco.co.uk::fb1eb681-9c6b-444c-9158-92ebd36c1764" providerId="AD" clId="Web-{8C43C70E-CDB3-6498-DCBF-1B1D568D7D85}" dt="2023-09-06T14:31:31.593" v="5"/>
        <pc:sldMkLst>
          <pc:docMk/>
          <pc:sldMk cId="0" sldId="264"/>
        </pc:sldMkLst>
      </pc:sldChg>
      <pc:sldChg chg="del">
        <pc:chgData name="Luca Vannini" userId="S::luca@pamco.co.uk::fb1eb681-9c6b-444c-9158-92ebd36c1764" providerId="AD" clId="Web-{8C43C70E-CDB3-6498-DCBF-1B1D568D7D85}" dt="2023-09-06T14:31:32.078" v="6"/>
        <pc:sldMkLst>
          <pc:docMk/>
          <pc:sldMk cId="0" sldId="265"/>
        </pc:sldMkLst>
      </pc:sldChg>
      <pc:sldChg chg="del">
        <pc:chgData name="Luca Vannini" userId="S::luca@pamco.co.uk::fb1eb681-9c6b-444c-9158-92ebd36c1764" providerId="AD" clId="Web-{8C43C70E-CDB3-6498-DCBF-1B1D568D7D85}" dt="2023-09-06T14:31:33.859" v="7"/>
        <pc:sldMkLst>
          <pc:docMk/>
          <pc:sldMk cId="0" sldId="266"/>
        </pc:sldMkLst>
      </pc:sldChg>
      <pc:sldChg chg="del">
        <pc:chgData name="Luca Vannini" userId="S::luca@pamco.co.uk::fb1eb681-9c6b-444c-9158-92ebd36c1764" providerId="AD" clId="Web-{8C43C70E-CDB3-6498-DCBF-1B1D568D7D85}" dt="2023-09-06T14:31:34.515" v="8"/>
        <pc:sldMkLst>
          <pc:docMk/>
          <pc:sldMk cId="0" sldId="267"/>
        </pc:sldMkLst>
      </pc:sldChg>
      <pc:sldChg chg="del">
        <pc:chgData name="Luca Vannini" userId="S::luca@pamco.co.uk::fb1eb681-9c6b-444c-9158-92ebd36c1764" providerId="AD" clId="Web-{8C43C70E-CDB3-6498-DCBF-1B1D568D7D85}" dt="2023-09-06T14:31:35.125" v="9"/>
        <pc:sldMkLst>
          <pc:docMk/>
          <pc:sldMk cId="0" sldId="268"/>
        </pc:sldMkLst>
      </pc:sldChg>
      <pc:sldChg chg="del">
        <pc:chgData name="Luca Vannini" userId="S::luca@pamco.co.uk::fb1eb681-9c6b-444c-9158-92ebd36c1764" providerId="AD" clId="Web-{8C43C70E-CDB3-6498-DCBF-1B1D568D7D85}" dt="2023-09-06T14:31:36.343" v="11"/>
        <pc:sldMkLst>
          <pc:docMk/>
          <pc:sldMk cId="0" sldId="270"/>
        </pc:sldMkLst>
      </pc:sldChg>
      <pc:sldChg chg="del">
        <pc:chgData name="Luca Vannini" userId="S::luca@pamco.co.uk::fb1eb681-9c6b-444c-9158-92ebd36c1764" providerId="AD" clId="Web-{8C43C70E-CDB3-6498-DCBF-1B1D568D7D85}" dt="2023-09-06T14:31:37.156" v="12"/>
        <pc:sldMkLst>
          <pc:docMk/>
          <pc:sldMk cId="0" sldId="271"/>
        </pc:sldMkLst>
      </pc:sldChg>
      <pc:sldChg chg="del">
        <pc:chgData name="Luca Vannini" userId="S::luca@pamco.co.uk::fb1eb681-9c6b-444c-9158-92ebd36c1764" providerId="AD" clId="Web-{8C43C70E-CDB3-6498-DCBF-1B1D568D7D85}" dt="2023-09-06T14:31:38.172" v="13"/>
        <pc:sldMkLst>
          <pc:docMk/>
          <pc:sldMk cId="0" sldId="272"/>
        </pc:sldMkLst>
      </pc:sldChg>
      <pc:sldChg chg="del">
        <pc:chgData name="Luca Vannini" userId="S::luca@pamco.co.uk::fb1eb681-9c6b-444c-9158-92ebd36c1764" providerId="AD" clId="Web-{8C43C70E-CDB3-6498-DCBF-1B1D568D7D85}" dt="2023-09-06T14:31:40.406" v="15"/>
        <pc:sldMkLst>
          <pc:docMk/>
          <pc:sldMk cId="0" sldId="273"/>
        </pc:sldMkLst>
      </pc:sldChg>
      <pc:sldChg chg="del">
        <pc:chgData name="Luca Vannini" userId="S::luca@pamco.co.uk::fb1eb681-9c6b-444c-9158-92ebd36c1764" providerId="AD" clId="Web-{8C43C70E-CDB3-6498-DCBF-1B1D568D7D85}" dt="2023-09-06T14:31:41.031" v="16"/>
        <pc:sldMkLst>
          <pc:docMk/>
          <pc:sldMk cId="0" sldId="274"/>
        </pc:sldMkLst>
      </pc:sldChg>
      <pc:sldChg chg="del">
        <pc:chgData name="Luca Vannini" userId="S::luca@pamco.co.uk::fb1eb681-9c6b-444c-9158-92ebd36c1764" providerId="AD" clId="Web-{8C43C70E-CDB3-6498-DCBF-1B1D568D7D85}" dt="2023-09-06T14:31:41.859" v="17"/>
        <pc:sldMkLst>
          <pc:docMk/>
          <pc:sldMk cId="0" sldId="275"/>
        </pc:sldMkLst>
      </pc:sldChg>
      <pc:sldChg chg="del">
        <pc:chgData name="Luca Vannini" userId="S::luca@pamco.co.uk::fb1eb681-9c6b-444c-9158-92ebd36c1764" providerId="AD" clId="Web-{8C43C70E-CDB3-6498-DCBF-1B1D568D7D85}" dt="2023-09-06T14:31:43.234" v="18"/>
        <pc:sldMkLst>
          <pc:docMk/>
          <pc:sldMk cId="0" sldId="276"/>
        </pc:sldMkLst>
      </pc:sldChg>
      <pc:sldChg chg="del">
        <pc:chgData name="Luca Vannini" userId="S::luca@pamco.co.uk::fb1eb681-9c6b-444c-9158-92ebd36c1764" providerId="AD" clId="Web-{8C43C70E-CDB3-6498-DCBF-1B1D568D7D85}" dt="2023-09-06T14:31:35.656" v="10"/>
        <pc:sldMkLst>
          <pc:docMk/>
          <pc:sldMk cId="0" sldId="278"/>
        </pc:sldMkLst>
      </pc:sldChg>
      <pc:sldChg chg="del">
        <pc:chgData name="Luca Vannini" userId="S::luca@pamco.co.uk::fb1eb681-9c6b-444c-9158-92ebd36c1764" providerId="AD" clId="Web-{8C43C70E-CDB3-6498-DCBF-1B1D568D7D85}" dt="2023-09-06T14:31:39.156" v="14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A2C3CD2-42CC-0331-BAB3-BFBBA4024C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E0211D08-8222-06B1-0E92-E1894242FF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4" name="TextBox 409">
            <a:extLst>
              <a:ext uri="{FF2B5EF4-FFF2-40B4-BE49-F238E27FC236}">
                <a16:creationId xmlns:a16="http://schemas.microsoft.com/office/drawing/2014/main" id="{442B7FAA-B541-9C8F-E7D9-80D217F23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 descr="uk.png">
            <a:extLst>
              <a:ext uri="{FF2B5EF4-FFF2-40B4-BE49-F238E27FC236}">
                <a16:creationId xmlns:a16="http://schemas.microsoft.com/office/drawing/2014/main" id="{C41E9AD8-1577-52B4-889C-3ACB3A400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71525"/>
            <a:ext cx="247808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eople2.png">
            <a:extLst>
              <a:ext uri="{FF2B5EF4-FFF2-40B4-BE49-F238E27FC236}">
                <a16:creationId xmlns:a16="http://schemas.microsoft.com/office/drawing/2014/main" id="{D3BB7A21-BBA6-0F43-3E04-A1EC9C8928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203325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A85B4A18-D102-5A4D-3AEA-3A6D7F5F1B3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33700" y="3048000"/>
            <a:ext cx="1366838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8" name="TextBox 382">
            <a:extLst>
              <a:ext uri="{FF2B5EF4-FFF2-40B4-BE49-F238E27FC236}">
                <a16:creationId xmlns:a16="http://schemas.microsoft.com/office/drawing/2014/main" id="{53F2BBB1-404F-7C47-1371-F158BD7697B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62050" y="3797300"/>
            <a:ext cx="1368425" cy="377825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DE7B7EA2-8CBC-515C-DF8D-685F23E770C2}"/>
              </a:ext>
            </a:extLst>
          </p:cNvPr>
          <p:cNvSpPr txBox="1"/>
          <p:nvPr userDrawn="1"/>
        </p:nvSpPr>
        <p:spPr>
          <a:xfrm>
            <a:off x="-30163" y="4371975"/>
            <a:ext cx="1152526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10" name="Picture 13" descr="mobile.png">
            <a:extLst>
              <a:ext uri="{FF2B5EF4-FFF2-40B4-BE49-F238E27FC236}">
                <a16:creationId xmlns:a16="http://schemas.microsoft.com/office/drawing/2014/main" id="{73216D87-0509-1C4B-E0D5-E62365B0F5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tablet.png">
            <a:extLst>
              <a:ext uri="{FF2B5EF4-FFF2-40B4-BE49-F238E27FC236}">
                <a16:creationId xmlns:a16="http://schemas.microsoft.com/office/drawing/2014/main" id="{48D82393-76A9-77C6-08E3-7293A85864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2A04E962-DD44-5002-2CA1-F330F543191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275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3" name="TextBox 382">
            <a:extLst>
              <a:ext uri="{FF2B5EF4-FFF2-40B4-BE49-F238E27FC236}">
                <a16:creationId xmlns:a16="http://schemas.microsoft.com/office/drawing/2014/main" id="{CF3BE878-5633-E574-F99F-9CCFAC4FA3B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27513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4" name="TextBox 382">
            <a:extLst>
              <a:ext uri="{FF2B5EF4-FFF2-40B4-BE49-F238E27FC236}">
                <a16:creationId xmlns:a16="http://schemas.microsoft.com/office/drawing/2014/main" id="{C0421A16-EECA-1752-E01F-A0FF78D56DE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15" name="TextBox 382">
            <a:extLst>
              <a:ext uri="{FF2B5EF4-FFF2-40B4-BE49-F238E27FC236}">
                <a16:creationId xmlns:a16="http://schemas.microsoft.com/office/drawing/2014/main" id="{B987CB94-A8AC-33F1-21C7-DE3049902D0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6" name="Picture 19" descr="newspaper.png">
            <a:extLst>
              <a:ext uri="{FF2B5EF4-FFF2-40B4-BE49-F238E27FC236}">
                <a16:creationId xmlns:a16="http://schemas.microsoft.com/office/drawing/2014/main" id="{AF28C36B-9157-711A-02B3-A5CA8C995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909230BD-062F-D95A-E874-4E5F450C23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18" name="TextBox 382">
            <a:extLst>
              <a:ext uri="{FF2B5EF4-FFF2-40B4-BE49-F238E27FC236}">
                <a16:creationId xmlns:a16="http://schemas.microsoft.com/office/drawing/2014/main" id="{9ECA521D-F46C-33E1-859A-5B484F07A22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325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19" name="Picture 22" descr="Icon&#10;&#10;Description automatically generated">
            <a:extLst>
              <a:ext uri="{FF2B5EF4-FFF2-40B4-BE49-F238E27FC236}">
                <a16:creationId xmlns:a16="http://schemas.microsoft.com/office/drawing/2014/main" id="{70E46A79-9542-5291-BA51-5C567D7F7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4737F04B-2BF8-7F65-54E8-2875498C64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3611721C-84C1-2E70-1A21-80B56DEE65C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488"/>
            <a:ext cx="9144000" cy="47148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23948E-1A56-923C-8A95-DA9EC2904ADD}"/>
              </a:ext>
            </a:extLst>
          </p:cNvPr>
          <p:cNvSpPr txBox="1"/>
          <p:nvPr userDrawn="1"/>
        </p:nvSpPr>
        <p:spPr>
          <a:xfrm>
            <a:off x="2347913" y="328613"/>
            <a:ext cx="4448175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458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82">
            <a:extLst>
              <a:ext uri="{FF2B5EF4-FFF2-40B4-BE49-F238E27FC236}">
                <a16:creationId xmlns:a16="http://schemas.microsoft.com/office/drawing/2014/main" id="{F470CD75-499D-077B-144E-2E40FA46B09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(Qualities)</a:t>
            </a:r>
          </a:p>
        </p:txBody>
      </p:sp>
      <p:sp>
        <p:nvSpPr>
          <p:cNvPr id="8195" name="TextBox 382">
            <a:extLst>
              <a:ext uri="{FF2B5EF4-FFF2-40B4-BE49-F238E27FC236}">
                <a16:creationId xmlns:a16="http://schemas.microsoft.com/office/drawing/2014/main" id="{E1A26FE0-5AFA-AB1D-263D-7556A93FB25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867400" y="1801813"/>
            <a:ext cx="7207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GB" altLang="en-US" sz="2000" b="1">
              <a:solidFill>
                <a:srgbClr val="1298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6" name="TextBox 382">
            <a:extLst>
              <a:ext uri="{FF2B5EF4-FFF2-40B4-BE49-F238E27FC236}">
                <a16:creationId xmlns:a16="http://schemas.microsoft.com/office/drawing/2014/main" id="{EF2B2A68-CE08-0EE0-DF8F-B67BB281D32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451725" y="1897063"/>
            <a:ext cx="11525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GB" altLang="en-US" sz="2000" b="1">
              <a:solidFill>
                <a:srgbClr val="CA24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7" name="TextBox 382">
            <a:extLst>
              <a:ext uri="{FF2B5EF4-FFF2-40B4-BE49-F238E27FC236}">
                <a16:creationId xmlns:a16="http://schemas.microsoft.com/office/drawing/2014/main" id="{147A06DC-57A8-0D13-E484-B6F6EACBCA53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734300" y="3473450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GB" altLang="en-US" sz="2000" b="1">
              <a:solidFill>
                <a:srgbClr val="64AA2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8" name="TextBox 382">
            <a:extLst>
              <a:ext uri="{FF2B5EF4-FFF2-40B4-BE49-F238E27FC236}">
                <a16:creationId xmlns:a16="http://schemas.microsoft.com/office/drawing/2014/main" id="{D29BE333-DFE8-B610-103B-280C1AA9100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795963" y="3578225"/>
            <a:ext cx="576262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en-GB" altLang="en-US" b="1">
              <a:solidFill>
                <a:srgbClr val="64AA2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9" name="Picture 2">
            <a:extLst>
              <a:ext uri="{FF2B5EF4-FFF2-40B4-BE49-F238E27FC236}">
                <a16:creationId xmlns:a16="http://schemas.microsoft.com/office/drawing/2014/main" id="{0DCF70C5-C105-C3A2-9C88-38B37D4BE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6450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4">
            <a:extLst>
              <a:ext uri="{FF2B5EF4-FFF2-40B4-BE49-F238E27FC236}">
                <a16:creationId xmlns:a16="http://schemas.microsoft.com/office/drawing/2014/main" id="{CDAB1040-7B34-BAB4-7A5C-3CF7F1857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5">
            <a:extLst>
              <a:ext uri="{FF2B5EF4-FFF2-40B4-BE49-F238E27FC236}">
                <a16:creationId xmlns:a16="http://schemas.microsoft.com/office/drawing/2014/main" id="{466BE52C-436F-DE96-5017-A5E9F23CC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1874838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6">
            <a:extLst>
              <a:ext uri="{FF2B5EF4-FFF2-40B4-BE49-F238E27FC236}">
                <a16:creationId xmlns:a16="http://schemas.microsoft.com/office/drawing/2014/main" id="{6AA2ACCE-84C0-7451-9449-9D02650A3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3425825"/>
            <a:ext cx="661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7">
            <a:extLst>
              <a:ext uri="{FF2B5EF4-FFF2-40B4-BE49-F238E27FC236}">
                <a16:creationId xmlns:a16="http://schemas.microsoft.com/office/drawing/2014/main" id="{96839D4B-44C4-85EA-B0A1-207BF0DAB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473450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8">
            <a:extLst>
              <a:ext uri="{FF2B5EF4-FFF2-40B4-BE49-F238E27FC236}">
                <a16:creationId xmlns:a16="http://schemas.microsoft.com/office/drawing/2014/main" id="{7D2C77E2-F884-47EE-1720-20B4DD317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3546475"/>
            <a:ext cx="608012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9">
            <a:extLst>
              <a:ext uri="{FF2B5EF4-FFF2-40B4-BE49-F238E27FC236}">
                <a16:creationId xmlns:a16="http://schemas.microsoft.com/office/drawing/2014/main" id="{3AE17A3B-5AD6-7749-13D8-CA1F0D752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588" y="1804988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82">
            <a:extLst>
              <a:ext uri="{FF2B5EF4-FFF2-40B4-BE49-F238E27FC236}">
                <a16:creationId xmlns:a16="http://schemas.microsoft.com/office/drawing/2014/main" id="{D16A3C6D-F266-D6C4-6AEC-28237E9D26D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(Mid Markets)</a:t>
            </a:r>
          </a:p>
        </p:txBody>
      </p:sp>
      <p:pic>
        <p:nvPicPr>
          <p:cNvPr id="9219" name="Picture 2">
            <a:extLst>
              <a:ext uri="{FF2B5EF4-FFF2-40B4-BE49-F238E27FC236}">
                <a16:creationId xmlns:a16="http://schemas.microsoft.com/office/drawing/2014/main" id="{380268A0-0041-D236-B652-9FFDC3D32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8038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0A1B35D8-B0DF-D7DD-116E-6B38710B7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>
            <a:extLst>
              <a:ext uri="{FF2B5EF4-FFF2-40B4-BE49-F238E27FC236}">
                <a16:creationId xmlns:a16="http://schemas.microsoft.com/office/drawing/2014/main" id="{09D54877-675E-D639-E5BE-B7C54DEE3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531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C4E063B3-A566-6AAD-2B45-98DFD0D83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3430588"/>
            <a:ext cx="660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>
            <a:extLst>
              <a:ext uri="{FF2B5EF4-FFF2-40B4-BE49-F238E27FC236}">
                <a16:creationId xmlns:a16="http://schemas.microsoft.com/office/drawing/2014/main" id="{FFE83843-39D6-9B78-4602-2AC86807B7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75" y="3519488"/>
            <a:ext cx="782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id="{1D447212-ACF0-596D-15D7-BED416491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19488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15">
            <a:extLst>
              <a:ext uri="{FF2B5EF4-FFF2-40B4-BE49-F238E27FC236}">
                <a16:creationId xmlns:a16="http://schemas.microsoft.com/office/drawing/2014/main" id="{5A1872CA-5681-C576-03FA-11AF51D4B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13" y="177482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82">
            <a:extLst>
              <a:ext uri="{FF2B5EF4-FFF2-40B4-BE49-F238E27FC236}">
                <a16:creationId xmlns:a16="http://schemas.microsoft.com/office/drawing/2014/main" id="{7A2EDCE3-A6CC-850F-4416-BFB94A2803C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Newsbrands (Populars)</a:t>
            </a:r>
          </a:p>
        </p:txBody>
      </p:sp>
      <p:pic>
        <p:nvPicPr>
          <p:cNvPr id="10243" name="Picture 2">
            <a:extLst>
              <a:ext uri="{FF2B5EF4-FFF2-40B4-BE49-F238E27FC236}">
                <a16:creationId xmlns:a16="http://schemas.microsoft.com/office/drawing/2014/main" id="{3DE7E76B-6EBF-8417-7124-D55972654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9625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9FA8EAD0-887C-EB23-FFB7-BF5503376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>
            <a:extLst>
              <a:ext uri="{FF2B5EF4-FFF2-40B4-BE49-F238E27FC236}">
                <a16:creationId xmlns:a16="http://schemas.microsoft.com/office/drawing/2014/main" id="{FFE7A7A2-E236-AB49-7BF6-ACFC4172B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531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93151A7A-C07B-DAE2-8056-79E3E01DA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432175"/>
            <a:ext cx="6635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>
            <a:extLst>
              <a:ext uri="{FF2B5EF4-FFF2-40B4-BE49-F238E27FC236}">
                <a16:creationId xmlns:a16="http://schemas.microsoft.com/office/drawing/2014/main" id="{0F44143F-55EC-8FBB-491F-4CAA2C0B0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3509963"/>
            <a:ext cx="779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>
            <a:extLst>
              <a:ext uri="{FF2B5EF4-FFF2-40B4-BE49-F238E27FC236}">
                <a16:creationId xmlns:a16="http://schemas.microsoft.com/office/drawing/2014/main" id="{02C68B9A-5C00-7CE5-1802-CD0F187C7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3509963"/>
            <a:ext cx="608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5">
            <a:extLst>
              <a:ext uri="{FF2B5EF4-FFF2-40B4-BE49-F238E27FC236}">
                <a16:creationId xmlns:a16="http://schemas.microsoft.com/office/drawing/2014/main" id="{2B840860-484D-1202-0ECC-2D117CD9D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075" y="1765300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2006/documentManagement/types"/>
    <ds:schemaRef ds:uri="http://purl.org/dc/terms/"/>
    <ds:schemaRef ds:uri="http://www.w3.org/XML/1998/namespace"/>
    <ds:schemaRef ds:uri="b2a01d73-8935-4eb2-a87a-2289ff5b8144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93452542-5985-4799-ad4f-b73e5edc771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</Words>
  <Application>Microsoft Office PowerPoint</Application>
  <PresentationFormat>On-screen Show (16:9)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19</cp:revision>
  <cp:lastPrinted>2018-08-24T09:41:59Z</cp:lastPrinted>
  <dcterms:created xsi:type="dcterms:W3CDTF">2013-11-06T11:49:34Z</dcterms:created>
  <dcterms:modified xsi:type="dcterms:W3CDTF">2023-09-06T14:31:44Z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