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62" r:id="rId5"/>
    <p:sldId id="263" r:id="rId6"/>
    <p:sldId id="264" r:id="rId7"/>
    <p:sldId id="265" r:id="rId8"/>
    <p:sldId id="266" r:id="rId9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Open Sans Condensed" panose="020B080603050402020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398463" indent="58738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796925" indent="11747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196975" indent="174625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595438" indent="233363" algn="l" defTabSz="796925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pos="2880">
          <p15:clr>
            <a:srgbClr val="A4A3A4"/>
          </p15:clr>
        </p15:guide>
        <p15:guide id="15" pos="367">
          <p15:clr>
            <a:srgbClr val="A4A3A4"/>
          </p15:clr>
        </p15:guide>
        <p15:guide id="16" pos="53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78CB88-9664-887E-D266-89F8827C3896}" v="17" dt="2023-09-06T14:38:07.897"/>
    <p1510:client id="{CD4BD07D-71A6-0B44-05E6-9C935271393C}" v="16" dt="2023-09-06T14:16:05.5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02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pos="2880"/>
        <p:guide pos="367"/>
        <p:guide pos="53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a Vannini" userId="S::luca@pamco.co.uk::fb1eb681-9c6b-444c-9158-92ebd36c1764" providerId="AD" clId="Web-{9678CB88-9664-887E-D266-89F8827C3896}"/>
    <pc:docChg chg="delSld">
      <pc:chgData name="Luca Vannini" userId="S::luca@pamco.co.uk::fb1eb681-9c6b-444c-9158-92ebd36c1764" providerId="AD" clId="Web-{9678CB88-9664-887E-D266-89F8827C3896}" dt="2023-09-06T14:38:07.897" v="16"/>
      <pc:docMkLst>
        <pc:docMk/>
      </pc:docMkLst>
      <pc:sldChg chg="del">
        <pc:chgData name="Luca Vannini" userId="S::luca@pamco.co.uk::fb1eb681-9c6b-444c-9158-92ebd36c1764" providerId="AD" clId="Web-{9678CB88-9664-887E-D266-89F8827C3896}" dt="2023-09-06T14:37:56.662" v="4"/>
        <pc:sldMkLst>
          <pc:docMk/>
          <pc:sldMk cId="0" sldId="256"/>
        </pc:sldMkLst>
      </pc:sldChg>
      <pc:sldChg chg="del">
        <pc:chgData name="Luca Vannini" userId="S::luca@pamco.co.uk::fb1eb681-9c6b-444c-9158-92ebd36c1764" providerId="AD" clId="Web-{9678CB88-9664-887E-D266-89F8827C3896}" dt="2023-09-06T14:37:56.662" v="3"/>
        <pc:sldMkLst>
          <pc:docMk/>
          <pc:sldMk cId="0" sldId="257"/>
        </pc:sldMkLst>
      </pc:sldChg>
      <pc:sldChg chg="del">
        <pc:chgData name="Luca Vannini" userId="S::luca@pamco.co.uk::fb1eb681-9c6b-444c-9158-92ebd36c1764" providerId="AD" clId="Web-{9678CB88-9664-887E-D266-89F8827C3896}" dt="2023-09-06T14:37:56.662" v="2"/>
        <pc:sldMkLst>
          <pc:docMk/>
          <pc:sldMk cId="0" sldId="258"/>
        </pc:sldMkLst>
      </pc:sldChg>
      <pc:sldChg chg="del">
        <pc:chgData name="Luca Vannini" userId="S::luca@pamco.co.uk::fb1eb681-9c6b-444c-9158-92ebd36c1764" providerId="AD" clId="Web-{9678CB88-9664-887E-D266-89F8827C3896}" dt="2023-09-06T14:37:56.662" v="1"/>
        <pc:sldMkLst>
          <pc:docMk/>
          <pc:sldMk cId="0" sldId="259"/>
        </pc:sldMkLst>
      </pc:sldChg>
      <pc:sldChg chg="del">
        <pc:chgData name="Luca Vannini" userId="S::luca@pamco.co.uk::fb1eb681-9c6b-444c-9158-92ebd36c1764" providerId="AD" clId="Web-{9678CB88-9664-887E-D266-89F8827C3896}" dt="2023-09-06T14:37:56.647" v="0"/>
        <pc:sldMkLst>
          <pc:docMk/>
          <pc:sldMk cId="0" sldId="260"/>
        </pc:sldMkLst>
      </pc:sldChg>
      <pc:sldChg chg="del">
        <pc:chgData name="Luca Vannini" userId="S::luca@pamco.co.uk::fb1eb681-9c6b-444c-9158-92ebd36c1764" providerId="AD" clId="Web-{9678CB88-9664-887E-D266-89F8827C3896}" dt="2023-09-06T14:38:01.585" v="5"/>
        <pc:sldMkLst>
          <pc:docMk/>
          <pc:sldMk cId="0" sldId="261"/>
        </pc:sldMkLst>
      </pc:sldChg>
      <pc:sldChg chg="del">
        <pc:chgData name="Luca Vannini" userId="S::luca@pamco.co.uk::fb1eb681-9c6b-444c-9158-92ebd36c1764" providerId="AD" clId="Web-{9678CB88-9664-887E-D266-89F8827C3896}" dt="2023-09-06T14:38:07.897" v="16"/>
        <pc:sldMkLst>
          <pc:docMk/>
          <pc:sldMk cId="0" sldId="267"/>
        </pc:sldMkLst>
      </pc:sldChg>
      <pc:sldChg chg="del">
        <pc:chgData name="Luca Vannini" userId="S::luca@pamco.co.uk::fb1eb681-9c6b-444c-9158-92ebd36c1764" providerId="AD" clId="Web-{9678CB88-9664-887E-D266-89F8827C3896}" dt="2023-09-06T14:38:07.897" v="15"/>
        <pc:sldMkLst>
          <pc:docMk/>
          <pc:sldMk cId="0" sldId="268"/>
        </pc:sldMkLst>
      </pc:sldChg>
      <pc:sldChg chg="del">
        <pc:chgData name="Luca Vannini" userId="S::luca@pamco.co.uk::fb1eb681-9c6b-444c-9158-92ebd36c1764" providerId="AD" clId="Web-{9678CB88-9664-887E-D266-89F8827C3896}" dt="2023-09-06T14:38:07.882" v="13"/>
        <pc:sldMkLst>
          <pc:docMk/>
          <pc:sldMk cId="0" sldId="270"/>
        </pc:sldMkLst>
      </pc:sldChg>
      <pc:sldChg chg="del">
        <pc:chgData name="Luca Vannini" userId="S::luca@pamco.co.uk::fb1eb681-9c6b-444c-9158-92ebd36c1764" providerId="AD" clId="Web-{9678CB88-9664-887E-D266-89F8827C3896}" dt="2023-09-06T14:38:07.882" v="12"/>
        <pc:sldMkLst>
          <pc:docMk/>
          <pc:sldMk cId="0" sldId="271"/>
        </pc:sldMkLst>
      </pc:sldChg>
      <pc:sldChg chg="del">
        <pc:chgData name="Luca Vannini" userId="S::luca@pamco.co.uk::fb1eb681-9c6b-444c-9158-92ebd36c1764" providerId="AD" clId="Web-{9678CB88-9664-887E-D266-89F8827C3896}" dt="2023-09-06T14:38:07.882" v="11"/>
        <pc:sldMkLst>
          <pc:docMk/>
          <pc:sldMk cId="0" sldId="272"/>
        </pc:sldMkLst>
      </pc:sldChg>
      <pc:sldChg chg="del">
        <pc:chgData name="Luca Vannini" userId="S::luca@pamco.co.uk::fb1eb681-9c6b-444c-9158-92ebd36c1764" providerId="AD" clId="Web-{9678CB88-9664-887E-D266-89F8827C3896}" dt="2023-09-06T14:38:07.882" v="9"/>
        <pc:sldMkLst>
          <pc:docMk/>
          <pc:sldMk cId="0" sldId="273"/>
        </pc:sldMkLst>
      </pc:sldChg>
      <pc:sldChg chg="del">
        <pc:chgData name="Luca Vannini" userId="S::luca@pamco.co.uk::fb1eb681-9c6b-444c-9158-92ebd36c1764" providerId="AD" clId="Web-{9678CB88-9664-887E-D266-89F8827C3896}" dt="2023-09-06T14:38:07.882" v="8"/>
        <pc:sldMkLst>
          <pc:docMk/>
          <pc:sldMk cId="0" sldId="274"/>
        </pc:sldMkLst>
      </pc:sldChg>
      <pc:sldChg chg="del">
        <pc:chgData name="Luca Vannini" userId="S::luca@pamco.co.uk::fb1eb681-9c6b-444c-9158-92ebd36c1764" providerId="AD" clId="Web-{9678CB88-9664-887E-D266-89F8827C3896}" dt="2023-09-06T14:38:07.882" v="7"/>
        <pc:sldMkLst>
          <pc:docMk/>
          <pc:sldMk cId="0" sldId="275"/>
        </pc:sldMkLst>
      </pc:sldChg>
      <pc:sldChg chg="del">
        <pc:chgData name="Luca Vannini" userId="S::luca@pamco.co.uk::fb1eb681-9c6b-444c-9158-92ebd36c1764" providerId="AD" clId="Web-{9678CB88-9664-887E-D266-89F8827C3896}" dt="2023-09-06T14:38:07.882" v="6"/>
        <pc:sldMkLst>
          <pc:docMk/>
          <pc:sldMk cId="0" sldId="276"/>
        </pc:sldMkLst>
      </pc:sldChg>
      <pc:sldChg chg="del">
        <pc:chgData name="Luca Vannini" userId="S::luca@pamco.co.uk::fb1eb681-9c6b-444c-9158-92ebd36c1764" providerId="AD" clId="Web-{9678CB88-9664-887E-D266-89F8827C3896}" dt="2023-09-06T14:38:07.897" v="14"/>
        <pc:sldMkLst>
          <pc:docMk/>
          <pc:sldMk cId="0" sldId="278"/>
        </pc:sldMkLst>
      </pc:sldChg>
      <pc:sldChg chg="del">
        <pc:chgData name="Luca Vannini" userId="S::luca@pamco.co.uk::fb1eb681-9c6b-444c-9158-92ebd36c1764" providerId="AD" clId="Web-{9678CB88-9664-887E-D266-89F8827C3896}" dt="2023-09-06T14:38:07.882" v="10"/>
        <pc:sldMkLst>
          <pc:docMk/>
          <pc:sldMk cId="0" sldId="2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AFACF2-E29C-1C7E-1A76-099494E693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3A4806-5F8D-78FC-65D4-0FC14F5352C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AF6FE00-63E4-4A1D-972B-ECD52F8F50F0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87E712-CD66-654E-8377-A36514B50B3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1882D-96D6-6BFA-4B38-BB02B8302F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F203CF4-F454-4F87-8046-EC2E9CEBEC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52510AE-54EE-E09F-F8BF-CA7FE5FA4B3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CBB88F-BDBC-54A3-5309-688644D1C63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E03B8B-7777-4941-9481-354A960CF964}" type="datetimeFigureOut">
              <a:rPr lang="en-GB"/>
              <a:pPr>
                <a:defRPr/>
              </a:pPr>
              <a:t>06/09/2023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4DDDD4E-B51C-93CA-6F8F-52DFF0E790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E35BB84-6374-A942-576D-6EB8F367D2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F20BBE-AE96-430E-6BBA-1E188175366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798206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09FAA-574B-1E39-2588-417A7ABC2A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798206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CBF2C24-B10A-46A9-9E7D-10C60ABC0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>
            <a:extLst>
              <a:ext uri="{FF2B5EF4-FFF2-40B4-BE49-F238E27FC236}">
                <a16:creationId xmlns:a16="http://schemas.microsoft.com/office/drawing/2014/main" id="{563DFD64-1AB2-C8B9-06B6-DF68A699EB8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913" y="339725"/>
            <a:ext cx="768350" cy="193675"/>
          </a:xfrm>
          <a:prstGeom prst="rect">
            <a:avLst/>
          </a:prstGeom>
          <a:noFill/>
          <a:ln>
            <a:noFill/>
          </a:ln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80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408">
            <a:extLst>
              <a:ext uri="{FF2B5EF4-FFF2-40B4-BE49-F238E27FC236}">
                <a16:creationId xmlns:a16="http://schemas.microsoft.com/office/drawing/2014/main" id="{A3BD8011-D45B-BD78-D160-5BE835EDD9E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4" name="Picture 3" descr="people2.png">
            <a:extLst>
              <a:ext uri="{FF2B5EF4-FFF2-40B4-BE49-F238E27FC236}">
                <a16:creationId xmlns:a16="http://schemas.microsoft.com/office/drawing/2014/main" id="{0865B0F4-12D3-174A-0B4F-65C2739662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131888"/>
            <a:ext cx="2351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82">
            <a:extLst>
              <a:ext uri="{FF2B5EF4-FFF2-40B4-BE49-F238E27FC236}">
                <a16:creationId xmlns:a16="http://schemas.microsoft.com/office/drawing/2014/main" id="{1CBBA531-D0A4-83B5-1F1E-651F89CE630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2916238" y="3003550"/>
            <a:ext cx="1368425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6" name="Picture 5" descr="scotland.png">
            <a:extLst>
              <a:ext uri="{FF2B5EF4-FFF2-40B4-BE49-F238E27FC236}">
                <a16:creationId xmlns:a16="http://schemas.microsoft.com/office/drawing/2014/main" id="{A9245ABF-500B-EA8E-BFEE-D7C8942985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31888"/>
            <a:ext cx="2532062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82">
            <a:extLst>
              <a:ext uri="{FF2B5EF4-FFF2-40B4-BE49-F238E27FC236}">
                <a16:creationId xmlns:a16="http://schemas.microsoft.com/office/drawing/2014/main" id="{D3CD274F-C7FD-1734-A370-429558418B4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08038" y="3292475"/>
            <a:ext cx="1422400" cy="5318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22D981EB-FAC4-89BE-2948-7BD637C5A021}"/>
              </a:ext>
            </a:extLst>
          </p:cNvPr>
          <p:cNvSpPr txBox="1"/>
          <p:nvPr userDrawn="1"/>
        </p:nvSpPr>
        <p:spPr>
          <a:xfrm>
            <a:off x="-22225" y="4376738"/>
            <a:ext cx="1425575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 - Scotland</a:t>
            </a:r>
          </a:p>
        </p:txBody>
      </p:sp>
      <p:sp>
        <p:nvSpPr>
          <p:cNvPr id="9" name="TextBox 409">
            <a:extLst>
              <a:ext uri="{FF2B5EF4-FFF2-40B4-BE49-F238E27FC236}">
                <a16:creationId xmlns:a16="http://schemas.microsoft.com/office/drawing/2014/main" id="{165EF660-EEEE-722E-C6BC-FCF4618DD01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9925" y="4659313"/>
            <a:ext cx="2232025" cy="4000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TextBox 382">
            <a:extLst>
              <a:ext uri="{FF2B5EF4-FFF2-40B4-BE49-F238E27FC236}">
                <a16:creationId xmlns:a16="http://schemas.microsoft.com/office/drawing/2014/main" id="{A1299788-790D-8A4A-C09D-68B1DA68401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825" y="1174750"/>
            <a:ext cx="4448175" cy="3794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000" b="1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11" name="Picture 14" descr="newspaper.png">
            <a:extLst>
              <a:ext uri="{FF2B5EF4-FFF2-40B4-BE49-F238E27FC236}">
                <a16:creationId xmlns:a16="http://schemas.microsoft.com/office/drawing/2014/main" id="{CB6F9AD9-DDAF-8E9D-01FC-53AD174B58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1492250"/>
            <a:ext cx="172878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82">
            <a:extLst>
              <a:ext uri="{FF2B5EF4-FFF2-40B4-BE49-F238E27FC236}">
                <a16:creationId xmlns:a16="http://schemas.microsoft.com/office/drawing/2014/main" id="{1E5E9B5B-1280-4A60-70AB-DA357A5729F8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4463" y="2736850"/>
            <a:ext cx="1657350" cy="3159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13" name="Picture 16" descr="mobile.png">
            <a:extLst>
              <a:ext uri="{FF2B5EF4-FFF2-40B4-BE49-F238E27FC236}">
                <a16:creationId xmlns:a16="http://schemas.microsoft.com/office/drawing/2014/main" id="{CEE37612-E111-AA5F-BD17-02D573D3812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944813"/>
            <a:ext cx="822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7" descr="tablet.png">
            <a:extLst>
              <a:ext uri="{FF2B5EF4-FFF2-40B4-BE49-F238E27FC236}">
                <a16:creationId xmlns:a16="http://schemas.microsoft.com/office/drawing/2014/main" id="{DAB2A3E5-23C4-1CA8-A6B9-4541FE865A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997200"/>
            <a:ext cx="9461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EED187AD-2B22-87CF-4808-A00ABC6A584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663" y="4252913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16" name="TextBox 382">
            <a:extLst>
              <a:ext uri="{FF2B5EF4-FFF2-40B4-BE49-F238E27FC236}">
                <a16:creationId xmlns:a16="http://schemas.microsoft.com/office/drawing/2014/main" id="{F7F77E31-963B-CA58-987F-943D6512E20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25" y="423545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17" name="TextBox 382">
            <a:extLst>
              <a:ext uri="{FF2B5EF4-FFF2-40B4-BE49-F238E27FC236}">
                <a16:creationId xmlns:a16="http://schemas.microsoft.com/office/drawing/2014/main" id="{FE4C5E57-6207-5355-7E8E-033438EF391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638" y="4243388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18" name="Picture 21" descr="Icon&#10;&#10;Description automatically generated">
            <a:extLst>
              <a:ext uri="{FF2B5EF4-FFF2-40B4-BE49-F238E27FC236}">
                <a16:creationId xmlns:a16="http://schemas.microsoft.com/office/drawing/2014/main" id="{DCB649F5-BE1C-5821-B248-631F0F71C1A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222625"/>
            <a:ext cx="1050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82">
            <a:extLst>
              <a:ext uri="{FF2B5EF4-FFF2-40B4-BE49-F238E27FC236}">
                <a16:creationId xmlns:a16="http://schemas.microsoft.com/office/drawing/2014/main" id="{DAAEB0C3-4246-B583-1ED6-75C7B432069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5325" y="269240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20" name="Picture 23" descr="Icon&#10;&#10;Description automatically generated">
            <a:extLst>
              <a:ext uri="{FF2B5EF4-FFF2-40B4-BE49-F238E27FC236}">
                <a16:creationId xmlns:a16="http://schemas.microsoft.com/office/drawing/2014/main" id="{ABAC437B-F167-7A3C-FA33-A2BB6529A3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697038"/>
            <a:ext cx="10525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82">
            <a:extLst>
              <a:ext uri="{FF2B5EF4-FFF2-40B4-BE49-F238E27FC236}">
                <a16:creationId xmlns:a16="http://schemas.microsoft.com/office/drawing/2014/main" id="{50A7F0DF-7306-53A3-C5D4-17C65F79607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6838"/>
            <a:ext cx="9144000" cy="287337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PAMCo H2 2023 June’21 - June’23 print data fused with June’23 iris data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61D7F4E-B3C8-D5B0-A4EE-F345BFBB139C}"/>
              </a:ext>
            </a:extLst>
          </p:cNvPr>
          <p:cNvSpPr txBox="1"/>
          <p:nvPr userDrawn="1"/>
        </p:nvSpPr>
        <p:spPr>
          <a:xfrm>
            <a:off x="2286000" y="319088"/>
            <a:ext cx="457200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00:01 on Wednesday 27</a:t>
            </a:r>
            <a:r>
              <a:rPr lang="en-GB" sz="105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167005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">
            <a:extLst>
              <a:ext uri="{FF2B5EF4-FFF2-40B4-BE49-F238E27FC236}">
                <a16:creationId xmlns:a16="http://schemas.microsoft.com/office/drawing/2014/main" id="{5A2C3CD2-42CC-0331-BAB3-BFBBA4024C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8316913" y="339725"/>
            <a:ext cx="768350" cy="193675"/>
          </a:xfrm>
          <a:prstGeom prst="rect">
            <a:avLst/>
          </a:prstGeom>
          <a:noFill/>
          <a:ln>
            <a:noFill/>
          </a:ln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80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3" name="TextBox 408">
            <a:extLst>
              <a:ext uri="{FF2B5EF4-FFF2-40B4-BE49-F238E27FC236}">
                <a16:creationId xmlns:a16="http://schemas.microsoft.com/office/drawing/2014/main" id="{E0211D08-8222-06B1-0E92-E1894242FF6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  <a:p>
            <a:pPr defTabSz="798206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4" name="TextBox 409">
            <a:extLst>
              <a:ext uri="{FF2B5EF4-FFF2-40B4-BE49-F238E27FC236}">
                <a16:creationId xmlns:a16="http://schemas.microsoft.com/office/drawing/2014/main" id="{442B7FAA-B541-9C8F-E7D9-80D217F23F9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019925" y="4659313"/>
            <a:ext cx="2232025" cy="4000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 defTabSz="798206" eaLnBrk="1" fontAlgn="auto" hangingPunct="1">
              <a:spcBef>
                <a:spcPts val="300"/>
              </a:spcBef>
              <a:spcAft>
                <a:spcPts val="0"/>
              </a:spcAft>
              <a:defRPr/>
            </a:pPr>
            <a:r>
              <a:rPr lang="en-GB" altLang="en-US" sz="700" b="1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5" name="Picture 4" descr="uk.png">
            <a:extLst>
              <a:ext uri="{FF2B5EF4-FFF2-40B4-BE49-F238E27FC236}">
                <a16:creationId xmlns:a16="http://schemas.microsoft.com/office/drawing/2014/main" id="{C41E9AD8-1577-52B4-889C-3ACB3A4007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71525"/>
            <a:ext cx="2478088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people2.png">
            <a:extLst>
              <a:ext uri="{FF2B5EF4-FFF2-40B4-BE49-F238E27FC236}">
                <a16:creationId xmlns:a16="http://schemas.microsoft.com/office/drawing/2014/main" id="{D3BB7A21-BBA6-0F43-3E04-A1EC9C89283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203325"/>
            <a:ext cx="2351087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382">
            <a:extLst>
              <a:ext uri="{FF2B5EF4-FFF2-40B4-BE49-F238E27FC236}">
                <a16:creationId xmlns:a16="http://schemas.microsoft.com/office/drawing/2014/main" id="{A85B4A18-D102-5A4D-3AEA-3A6D7F5F1B3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2933700" y="3048000"/>
            <a:ext cx="1366838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8" name="TextBox 382">
            <a:extLst>
              <a:ext uri="{FF2B5EF4-FFF2-40B4-BE49-F238E27FC236}">
                <a16:creationId xmlns:a16="http://schemas.microsoft.com/office/drawing/2014/main" id="{53F2BBB1-404F-7C47-1371-F158BD7697B1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1162050" y="3797300"/>
            <a:ext cx="1368425" cy="377825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DE7B7EA2-8CBC-515C-DF8D-685F23E770C2}"/>
              </a:ext>
            </a:extLst>
          </p:cNvPr>
          <p:cNvSpPr txBox="1"/>
          <p:nvPr userDrawn="1"/>
        </p:nvSpPr>
        <p:spPr>
          <a:xfrm>
            <a:off x="-30163" y="4371975"/>
            <a:ext cx="1152526" cy="2159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10" name="Picture 13" descr="mobile.png">
            <a:extLst>
              <a:ext uri="{FF2B5EF4-FFF2-40B4-BE49-F238E27FC236}">
                <a16:creationId xmlns:a16="http://schemas.microsoft.com/office/drawing/2014/main" id="{73216D87-0509-1C4B-E0D5-E62365B0F5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538" y="2944813"/>
            <a:ext cx="8223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4" descr="tablet.png">
            <a:extLst>
              <a:ext uri="{FF2B5EF4-FFF2-40B4-BE49-F238E27FC236}">
                <a16:creationId xmlns:a16="http://schemas.microsoft.com/office/drawing/2014/main" id="{48D82393-76A9-77C6-08E3-7293A85864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2997200"/>
            <a:ext cx="946150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82">
            <a:extLst>
              <a:ext uri="{FF2B5EF4-FFF2-40B4-BE49-F238E27FC236}">
                <a16:creationId xmlns:a16="http://schemas.microsoft.com/office/drawing/2014/main" id="{2A04E962-DD44-5002-2CA1-F330F543191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663" y="4227513"/>
            <a:ext cx="1655762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13" name="TextBox 382">
            <a:extLst>
              <a:ext uri="{FF2B5EF4-FFF2-40B4-BE49-F238E27FC236}">
                <a16:creationId xmlns:a16="http://schemas.microsoft.com/office/drawing/2014/main" id="{CF3BE878-5633-E574-F99F-9CCFAC4FA3B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25" y="4227513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14" name="TextBox 382">
            <a:extLst>
              <a:ext uri="{FF2B5EF4-FFF2-40B4-BE49-F238E27FC236}">
                <a16:creationId xmlns:a16="http://schemas.microsoft.com/office/drawing/2014/main" id="{C0421A16-EECA-1752-E01F-A0FF78D56DE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5325" y="2692400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15" name="TextBox 382">
            <a:extLst>
              <a:ext uri="{FF2B5EF4-FFF2-40B4-BE49-F238E27FC236}">
                <a16:creationId xmlns:a16="http://schemas.microsoft.com/office/drawing/2014/main" id="{B987CB94-A8AC-33F1-21C7-DE3049902D03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825" y="1174750"/>
            <a:ext cx="4448175" cy="3794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2000" b="1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16" name="Picture 19" descr="newspaper.png">
            <a:extLst>
              <a:ext uri="{FF2B5EF4-FFF2-40B4-BE49-F238E27FC236}">
                <a16:creationId xmlns:a16="http://schemas.microsoft.com/office/drawing/2014/main" id="{AF28C36B-9157-711A-02B3-A5CA8C9956B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463" y="1492250"/>
            <a:ext cx="172878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382">
            <a:extLst>
              <a:ext uri="{FF2B5EF4-FFF2-40B4-BE49-F238E27FC236}">
                <a16:creationId xmlns:a16="http://schemas.microsoft.com/office/drawing/2014/main" id="{909230BD-062F-D95A-E874-4E5F450C2336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4463" y="2736850"/>
            <a:ext cx="1657350" cy="315913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18" name="TextBox 382">
            <a:extLst>
              <a:ext uri="{FF2B5EF4-FFF2-40B4-BE49-F238E27FC236}">
                <a16:creationId xmlns:a16="http://schemas.microsoft.com/office/drawing/2014/main" id="{9ECA521D-F46C-33E1-859A-5B484F07A22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325"/>
            <a:ext cx="1655763" cy="317500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600" b="1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19" name="Picture 22" descr="Icon&#10;&#10;Description automatically generated">
            <a:extLst>
              <a:ext uri="{FF2B5EF4-FFF2-40B4-BE49-F238E27FC236}">
                <a16:creationId xmlns:a16="http://schemas.microsoft.com/office/drawing/2014/main" id="{70E46A79-9542-5291-BA51-5C567D7F78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3222625"/>
            <a:ext cx="1050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3" descr="Icon&#10;&#10;Description automatically generated">
            <a:extLst>
              <a:ext uri="{FF2B5EF4-FFF2-40B4-BE49-F238E27FC236}">
                <a16:creationId xmlns:a16="http://schemas.microsoft.com/office/drawing/2014/main" id="{4737F04B-2BF8-7F65-54E8-2875498C64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1697038"/>
            <a:ext cx="1052513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82">
            <a:extLst>
              <a:ext uri="{FF2B5EF4-FFF2-40B4-BE49-F238E27FC236}">
                <a16:creationId xmlns:a16="http://schemas.microsoft.com/office/drawing/2014/main" id="{3611721C-84C1-2E70-1A21-80B56DEE65C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488"/>
            <a:ext cx="9144000" cy="471487"/>
          </a:xfrm>
          <a:prstGeom prst="rect">
            <a:avLst/>
          </a:prstGeom>
          <a:noFill/>
          <a:ln>
            <a:noFill/>
          </a:ln>
        </p:spPr>
        <p:txBody>
          <a:bodyPr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PAMCo H2 2023 June’21 - June’23 print data fused with June’23 iris data</a:t>
            </a:r>
            <a:endParaRPr lang="en-GB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alt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D23948E-1A56-923C-8A95-DA9EC2904ADD}"/>
              </a:ext>
            </a:extLst>
          </p:cNvPr>
          <p:cNvSpPr txBox="1"/>
          <p:nvPr userDrawn="1"/>
        </p:nvSpPr>
        <p:spPr>
          <a:xfrm>
            <a:off x="2347913" y="328613"/>
            <a:ext cx="4448175" cy="252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00:01 on Wednesday 27</a:t>
            </a:r>
            <a:r>
              <a:rPr lang="en-GB" sz="105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384589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3F1374A-B2E5-B740-ABDA-98AE49CB6251}"/>
              </a:ext>
            </a:extLst>
          </p:cNvPr>
          <p:cNvSpPr/>
          <p:nvPr userDrawn="1"/>
        </p:nvSpPr>
        <p:spPr>
          <a:xfrm>
            <a:off x="-12700" y="0"/>
            <a:ext cx="9156700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A5F93A-F42A-3026-65BF-D29C223998C6}"/>
              </a:ext>
            </a:extLst>
          </p:cNvPr>
          <p:cNvSpPr/>
          <p:nvPr userDrawn="1"/>
        </p:nvSpPr>
        <p:spPr>
          <a:xfrm>
            <a:off x="-14288" y="4587875"/>
            <a:ext cx="9158288" cy="555625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pPr defTabSz="79820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8" name="Picture 8" descr="logo2.png">
            <a:extLst>
              <a:ext uri="{FF2B5EF4-FFF2-40B4-BE49-F238E27FC236}">
                <a16:creationId xmlns:a16="http://schemas.microsoft.com/office/drawing/2014/main" id="{36FCE756-5A5C-7187-60BC-4580D33CB4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23825"/>
            <a:ext cx="10001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9" descr="lines.png">
            <a:extLst>
              <a:ext uri="{FF2B5EF4-FFF2-40B4-BE49-F238E27FC236}">
                <a16:creationId xmlns:a16="http://schemas.microsoft.com/office/drawing/2014/main" id="{76D55A9B-4B7A-141A-71B0-C8145E0A7B5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4286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2.emf"/><Relationship Id="rId7" Type="http://schemas.openxmlformats.org/officeDocument/2006/relationships/image" Target="../media/image29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27.emf"/><Relationship Id="rId4" Type="http://schemas.openxmlformats.org/officeDocument/2006/relationships/image" Target="../media/image3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39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3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82">
            <a:extLst>
              <a:ext uri="{FF2B5EF4-FFF2-40B4-BE49-F238E27FC236}">
                <a16:creationId xmlns:a16="http://schemas.microsoft.com/office/drawing/2014/main" id="{8045EBEB-460E-FACB-BAFB-677E726A300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 Brands (Women’s Monthlies)</a:t>
            </a:r>
          </a:p>
        </p:txBody>
      </p:sp>
      <p:pic>
        <p:nvPicPr>
          <p:cNvPr id="12291" name="Picture 3">
            <a:extLst>
              <a:ext uri="{FF2B5EF4-FFF2-40B4-BE49-F238E27FC236}">
                <a16:creationId xmlns:a16="http://schemas.microsoft.com/office/drawing/2014/main" id="{358B1CBE-15F6-3B38-8408-88A364965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48038"/>
            <a:ext cx="903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>
            <a:extLst>
              <a:ext uri="{FF2B5EF4-FFF2-40B4-BE49-F238E27FC236}">
                <a16:creationId xmlns:a16="http://schemas.microsoft.com/office/drawing/2014/main" id="{5926875C-68EF-5BC5-8369-B2255C8AB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644775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>
            <a:extLst>
              <a:ext uri="{FF2B5EF4-FFF2-40B4-BE49-F238E27FC236}">
                <a16:creationId xmlns:a16="http://schemas.microsoft.com/office/drawing/2014/main" id="{9DC44227-E7A9-4C5C-816C-6C5DACD496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65313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>
            <a:extLst>
              <a:ext uri="{FF2B5EF4-FFF2-40B4-BE49-F238E27FC236}">
                <a16:creationId xmlns:a16="http://schemas.microsoft.com/office/drawing/2014/main" id="{3D4A2AAC-9F61-0755-A9D3-B5B1B66F3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0" y="3430588"/>
            <a:ext cx="6699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>
            <a:extLst>
              <a:ext uri="{FF2B5EF4-FFF2-40B4-BE49-F238E27FC236}">
                <a16:creationId xmlns:a16="http://schemas.microsoft.com/office/drawing/2014/main" id="{B534FEAE-0B65-88D0-8B0E-6E2FF491E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88" y="3508375"/>
            <a:ext cx="779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4">
            <a:extLst>
              <a:ext uri="{FF2B5EF4-FFF2-40B4-BE49-F238E27FC236}">
                <a16:creationId xmlns:a16="http://schemas.microsoft.com/office/drawing/2014/main" id="{D0CA84EE-E445-3920-CF35-72EB36175F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3508375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TextBox 2">
            <a:extLst>
              <a:ext uri="{FF2B5EF4-FFF2-40B4-BE49-F238E27FC236}">
                <a16:creationId xmlns:a16="http://schemas.microsoft.com/office/drawing/2014/main" id="{2B25F166-DE6E-B09A-46D6-B6678FFEA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0650" y="1801813"/>
            <a:ext cx="673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 anchor="t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GB" altLang="en-US" sz="1800" b="1" dirty="0">
                <a:solidFill>
                  <a:srgbClr val="CA2477"/>
                </a:solidFill>
                <a:latin typeface="Arial"/>
                <a:cs typeface="Arial"/>
              </a:rPr>
              <a:t>40%</a:t>
            </a:r>
            <a:r>
              <a:rPr lang="en-GB" altLang="en-US" dirty="0">
                <a:latin typeface="Calibri"/>
                <a:cs typeface="Calibri"/>
              </a:rPr>
              <a:t> </a:t>
            </a:r>
            <a:endParaRPr lang="en-GB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82">
            <a:extLst>
              <a:ext uri="{FF2B5EF4-FFF2-40B4-BE49-F238E27FC236}">
                <a16:creationId xmlns:a16="http://schemas.microsoft.com/office/drawing/2014/main" id="{F2B603CC-0C12-9C92-5025-B2AF10F1B2B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 Brands (Women’s Weeklies)</a:t>
            </a:r>
          </a:p>
        </p:txBody>
      </p:sp>
      <p:pic>
        <p:nvPicPr>
          <p:cNvPr id="13315" name="Picture 2">
            <a:extLst>
              <a:ext uri="{FF2B5EF4-FFF2-40B4-BE49-F238E27FC236}">
                <a16:creationId xmlns:a16="http://schemas.microsoft.com/office/drawing/2014/main" id="{C6C86111-D2D4-663F-FA03-8D2E49F66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49625"/>
            <a:ext cx="903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64302640-AE55-8E56-0063-F0B4B9746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644775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>
            <a:extLst>
              <a:ext uri="{FF2B5EF4-FFF2-40B4-BE49-F238E27FC236}">
                <a16:creationId xmlns:a16="http://schemas.microsoft.com/office/drawing/2014/main" id="{D373BD1E-D700-2AD4-5D6F-7857ED404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65313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>
            <a:extLst>
              <a:ext uri="{FF2B5EF4-FFF2-40B4-BE49-F238E27FC236}">
                <a16:creationId xmlns:a16="http://schemas.microsoft.com/office/drawing/2014/main" id="{73C8D076-B977-C411-1888-518134148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763" y="3432175"/>
            <a:ext cx="6699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>
            <a:extLst>
              <a:ext uri="{FF2B5EF4-FFF2-40B4-BE49-F238E27FC236}">
                <a16:creationId xmlns:a16="http://schemas.microsoft.com/office/drawing/2014/main" id="{D5FE6320-005F-E4D4-F395-B5FB73012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3509963"/>
            <a:ext cx="777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4">
            <a:extLst>
              <a:ext uri="{FF2B5EF4-FFF2-40B4-BE49-F238E27FC236}">
                <a16:creationId xmlns:a16="http://schemas.microsoft.com/office/drawing/2014/main" id="{457643C4-DE8D-490B-D22A-BE7EE66D3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3509963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5">
            <a:extLst>
              <a:ext uri="{FF2B5EF4-FFF2-40B4-BE49-F238E27FC236}">
                <a16:creationId xmlns:a16="http://schemas.microsoft.com/office/drawing/2014/main" id="{E3F21A50-67C4-477D-2E2C-D7E8C950D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013" y="1800225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82">
            <a:extLst>
              <a:ext uri="{FF2B5EF4-FFF2-40B4-BE49-F238E27FC236}">
                <a16:creationId xmlns:a16="http://schemas.microsoft.com/office/drawing/2014/main" id="{36B2ADFE-6269-E8A8-6207-CBBB8BA95DB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 Brands (General Monthlies)</a:t>
            </a:r>
          </a:p>
        </p:txBody>
      </p:sp>
      <p:pic>
        <p:nvPicPr>
          <p:cNvPr id="14339" name="Picture 2">
            <a:extLst>
              <a:ext uri="{FF2B5EF4-FFF2-40B4-BE49-F238E27FC236}">
                <a16:creationId xmlns:a16="http://schemas.microsoft.com/office/drawing/2014/main" id="{51B88200-3680-1460-1A45-F552EE4C3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48038"/>
            <a:ext cx="903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>
            <a:extLst>
              <a:ext uri="{FF2B5EF4-FFF2-40B4-BE49-F238E27FC236}">
                <a16:creationId xmlns:a16="http://schemas.microsoft.com/office/drawing/2014/main" id="{A650C132-9723-7372-528B-E4853F3EEF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644775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>
            <a:extLst>
              <a:ext uri="{FF2B5EF4-FFF2-40B4-BE49-F238E27FC236}">
                <a16:creationId xmlns:a16="http://schemas.microsoft.com/office/drawing/2014/main" id="{862F47B3-3C21-5149-6AA4-6FFB451BF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813" y="1865313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>
            <a:extLst>
              <a:ext uri="{FF2B5EF4-FFF2-40B4-BE49-F238E27FC236}">
                <a16:creationId xmlns:a16="http://schemas.microsoft.com/office/drawing/2014/main" id="{1C463675-8537-8A4A-E8EF-6921A2AF6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363" y="3430588"/>
            <a:ext cx="66357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>
            <a:extLst>
              <a:ext uri="{FF2B5EF4-FFF2-40B4-BE49-F238E27FC236}">
                <a16:creationId xmlns:a16="http://schemas.microsoft.com/office/drawing/2014/main" id="{009AF5F0-D57C-0B8C-522D-CD9D2D6BC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3508375"/>
            <a:ext cx="7794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9">
            <a:extLst>
              <a:ext uri="{FF2B5EF4-FFF2-40B4-BE49-F238E27FC236}">
                <a16:creationId xmlns:a16="http://schemas.microsoft.com/office/drawing/2014/main" id="{4276DA5D-C5F3-8BD3-FC74-41E2E5C27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338" y="3506788"/>
            <a:ext cx="6080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5">
            <a:extLst>
              <a:ext uri="{FF2B5EF4-FFF2-40B4-BE49-F238E27FC236}">
                <a16:creationId xmlns:a16="http://schemas.microsoft.com/office/drawing/2014/main" id="{7710EA45-6F2A-F3F5-6379-63EFE420B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75" y="1763713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82">
            <a:extLst>
              <a:ext uri="{FF2B5EF4-FFF2-40B4-BE49-F238E27FC236}">
                <a16:creationId xmlns:a16="http://schemas.microsoft.com/office/drawing/2014/main" id="{FF6A9C99-AB60-0087-4C31-36FE60778F3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 Brands (General Weeklies)</a:t>
            </a:r>
          </a:p>
        </p:txBody>
      </p:sp>
      <p:pic>
        <p:nvPicPr>
          <p:cNvPr id="15363" name="Picture 2">
            <a:extLst>
              <a:ext uri="{FF2B5EF4-FFF2-40B4-BE49-F238E27FC236}">
                <a16:creationId xmlns:a16="http://schemas.microsoft.com/office/drawing/2014/main" id="{17A46873-5816-1503-A81A-F7355285D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49625"/>
            <a:ext cx="903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>
            <a:extLst>
              <a:ext uri="{FF2B5EF4-FFF2-40B4-BE49-F238E27FC236}">
                <a16:creationId xmlns:a16="http://schemas.microsoft.com/office/drawing/2014/main" id="{70A4DFE0-B6FF-F5B5-C82B-C372F6E85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644775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>
            <a:extLst>
              <a:ext uri="{FF2B5EF4-FFF2-40B4-BE49-F238E27FC236}">
                <a16:creationId xmlns:a16="http://schemas.microsoft.com/office/drawing/2014/main" id="{3ACC4D83-A204-25FC-BFE4-69E53D764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865313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>
            <a:extLst>
              <a:ext uri="{FF2B5EF4-FFF2-40B4-BE49-F238E27FC236}">
                <a16:creationId xmlns:a16="http://schemas.microsoft.com/office/drawing/2014/main" id="{6DCBEF74-2FDF-217C-8847-6B64F1C25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75" y="3432175"/>
            <a:ext cx="6667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>
            <a:extLst>
              <a:ext uri="{FF2B5EF4-FFF2-40B4-BE49-F238E27FC236}">
                <a16:creationId xmlns:a16="http://schemas.microsoft.com/office/drawing/2014/main" id="{52C12D68-179D-E2C4-61E3-C6A8A5B20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3509963"/>
            <a:ext cx="781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14">
            <a:extLst>
              <a:ext uri="{FF2B5EF4-FFF2-40B4-BE49-F238E27FC236}">
                <a16:creationId xmlns:a16="http://schemas.microsoft.com/office/drawing/2014/main" id="{A0A8BA62-2A61-6443-C0AE-58FF81A10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3509963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5">
            <a:extLst>
              <a:ext uri="{FF2B5EF4-FFF2-40B4-BE49-F238E27FC236}">
                <a16:creationId xmlns:a16="http://schemas.microsoft.com/office/drawing/2014/main" id="{C4D973A9-8050-12D2-5251-490EF04EF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963" y="1795463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82">
            <a:extLst>
              <a:ext uri="{FF2B5EF4-FFF2-40B4-BE49-F238E27FC236}">
                <a16:creationId xmlns:a16="http://schemas.microsoft.com/office/drawing/2014/main" id="{AE5AFFF7-57D7-DD27-A423-0C7FA904E10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625"/>
            <a:ext cx="91440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Magazine Brands (Digital Only)</a:t>
            </a:r>
          </a:p>
        </p:txBody>
      </p:sp>
      <p:sp>
        <p:nvSpPr>
          <p:cNvPr id="16387" name="TextBox 382">
            <a:extLst>
              <a:ext uri="{FF2B5EF4-FFF2-40B4-BE49-F238E27FC236}">
                <a16:creationId xmlns:a16="http://schemas.microsoft.com/office/drawing/2014/main" id="{AB0221A9-1417-5A58-AEFC-58F2474AF57F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867400" y="1801813"/>
            <a:ext cx="720725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5203" rIns="0" bIns="35203" anchor="ctr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96925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2000" b="1">
                <a:solidFill>
                  <a:srgbClr val="1298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N/A</a:t>
            </a:r>
          </a:p>
        </p:txBody>
      </p:sp>
      <p:pic>
        <p:nvPicPr>
          <p:cNvPr id="16388" name="Picture 2">
            <a:extLst>
              <a:ext uri="{FF2B5EF4-FFF2-40B4-BE49-F238E27FC236}">
                <a16:creationId xmlns:a16="http://schemas.microsoft.com/office/drawing/2014/main" id="{09FEDEAC-D85C-6E0B-ECC1-B39918DEA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349625"/>
            <a:ext cx="903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>
            <a:extLst>
              <a:ext uri="{FF2B5EF4-FFF2-40B4-BE49-F238E27FC236}">
                <a16:creationId xmlns:a16="http://schemas.microsoft.com/office/drawing/2014/main" id="{0DD16C0F-6A17-472B-FA72-F35BE55A1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644775"/>
            <a:ext cx="14763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>
            <a:extLst>
              <a:ext uri="{FF2B5EF4-FFF2-40B4-BE49-F238E27FC236}">
                <a16:creationId xmlns:a16="http://schemas.microsoft.com/office/drawing/2014/main" id="{94ECF6FE-9C7D-94C6-23D9-804FFFF49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75" y="3432175"/>
            <a:ext cx="6667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>
            <a:extLst>
              <a:ext uri="{FF2B5EF4-FFF2-40B4-BE49-F238E27FC236}">
                <a16:creationId xmlns:a16="http://schemas.microsoft.com/office/drawing/2014/main" id="{05B234F6-F461-8C01-B527-A14B02969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950" y="3513138"/>
            <a:ext cx="781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3">
            <a:extLst>
              <a:ext uri="{FF2B5EF4-FFF2-40B4-BE49-F238E27FC236}">
                <a16:creationId xmlns:a16="http://schemas.microsoft.com/office/drawing/2014/main" id="{790D9831-DE67-BB0F-2B29-5EFAC4863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3513138"/>
            <a:ext cx="611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14">
            <a:extLst>
              <a:ext uri="{FF2B5EF4-FFF2-40B4-BE49-F238E27FC236}">
                <a16:creationId xmlns:a16="http://schemas.microsoft.com/office/drawing/2014/main" id="{A54C77B6-FBF8-7BF6-C315-31E0AE7EE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1768475"/>
            <a:ext cx="6477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5" ma:contentTypeDescription="Create a new document." ma:contentTypeScope="" ma:versionID="54386b6b944d7a1ae32891d9fb18870d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00af1e265c44219ae1d2a89f3fe95175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C3FFA1B8-E7FD-47D6-9F35-1909290916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http://schemas.microsoft.com/office/2006/documentManagement/types"/>
    <ds:schemaRef ds:uri="http://purl.org/dc/terms/"/>
    <ds:schemaRef ds:uri="http://www.w3.org/XML/1998/namespace"/>
    <ds:schemaRef ds:uri="b2a01d73-8935-4eb2-a87a-2289ff5b8144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93452542-5985-4799-ad4f-b73e5edc7713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123</Words>
  <Application>Microsoft Office PowerPoint</Application>
  <PresentationFormat>On-screen Show (16:9)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Luca Vannini</cp:lastModifiedBy>
  <cp:revision>18</cp:revision>
  <cp:lastPrinted>2018-08-24T09:41:59Z</cp:lastPrinted>
  <dcterms:created xsi:type="dcterms:W3CDTF">2013-11-06T11:49:34Z</dcterms:created>
  <dcterms:modified xsi:type="dcterms:W3CDTF">2023-09-06T14:38:17Z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