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61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4BD07D-71A6-0B44-05E6-9C935271393C}" v="16" dt="2023-09-06T14:16:05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A2C3CD2-42CC-0331-BAB3-BFBBA4024C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E0211D08-8222-06B1-0E92-E1894242FF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4" name="TextBox 409">
            <a:extLst>
              <a:ext uri="{FF2B5EF4-FFF2-40B4-BE49-F238E27FC236}">
                <a16:creationId xmlns:a16="http://schemas.microsoft.com/office/drawing/2014/main" id="{442B7FAA-B541-9C8F-E7D9-80D217F23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 descr="uk.png">
            <a:extLst>
              <a:ext uri="{FF2B5EF4-FFF2-40B4-BE49-F238E27FC236}">
                <a16:creationId xmlns:a16="http://schemas.microsoft.com/office/drawing/2014/main" id="{C41E9AD8-1577-52B4-889C-3ACB3A400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71525"/>
            <a:ext cx="247808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eople2.png">
            <a:extLst>
              <a:ext uri="{FF2B5EF4-FFF2-40B4-BE49-F238E27FC236}">
                <a16:creationId xmlns:a16="http://schemas.microsoft.com/office/drawing/2014/main" id="{D3BB7A21-BBA6-0F43-3E04-A1EC9C8928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203325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A85B4A18-D102-5A4D-3AEA-3A6D7F5F1B3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33700" y="3048000"/>
            <a:ext cx="1366838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8" name="TextBox 382">
            <a:extLst>
              <a:ext uri="{FF2B5EF4-FFF2-40B4-BE49-F238E27FC236}">
                <a16:creationId xmlns:a16="http://schemas.microsoft.com/office/drawing/2014/main" id="{53F2BBB1-404F-7C47-1371-F158BD7697B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62050" y="3797300"/>
            <a:ext cx="1368425" cy="377825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DE7B7EA2-8CBC-515C-DF8D-685F23E770C2}"/>
              </a:ext>
            </a:extLst>
          </p:cNvPr>
          <p:cNvSpPr txBox="1"/>
          <p:nvPr userDrawn="1"/>
        </p:nvSpPr>
        <p:spPr>
          <a:xfrm>
            <a:off x="-30163" y="4371975"/>
            <a:ext cx="1152526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10" name="Picture 13" descr="mobile.png">
            <a:extLst>
              <a:ext uri="{FF2B5EF4-FFF2-40B4-BE49-F238E27FC236}">
                <a16:creationId xmlns:a16="http://schemas.microsoft.com/office/drawing/2014/main" id="{73216D87-0509-1C4B-E0D5-E62365B0F5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tablet.png">
            <a:extLst>
              <a:ext uri="{FF2B5EF4-FFF2-40B4-BE49-F238E27FC236}">
                <a16:creationId xmlns:a16="http://schemas.microsoft.com/office/drawing/2014/main" id="{48D82393-76A9-77C6-08E3-7293A85864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2A04E962-DD44-5002-2CA1-F330F543191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275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3" name="TextBox 382">
            <a:extLst>
              <a:ext uri="{FF2B5EF4-FFF2-40B4-BE49-F238E27FC236}">
                <a16:creationId xmlns:a16="http://schemas.microsoft.com/office/drawing/2014/main" id="{CF3BE878-5633-E574-F99F-9CCFAC4FA3B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27513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4" name="TextBox 382">
            <a:extLst>
              <a:ext uri="{FF2B5EF4-FFF2-40B4-BE49-F238E27FC236}">
                <a16:creationId xmlns:a16="http://schemas.microsoft.com/office/drawing/2014/main" id="{C0421A16-EECA-1752-E01F-A0FF78D56DE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15" name="TextBox 382">
            <a:extLst>
              <a:ext uri="{FF2B5EF4-FFF2-40B4-BE49-F238E27FC236}">
                <a16:creationId xmlns:a16="http://schemas.microsoft.com/office/drawing/2014/main" id="{B987CB94-A8AC-33F1-21C7-DE3049902D0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6" name="Picture 19" descr="newspaper.png">
            <a:extLst>
              <a:ext uri="{FF2B5EF4-FFF2-40B4-BE49-F238E27FC236}">
                <a16:creationId xmlns:a16="http://schemas.microsoft.com/office/drawing/2014/main" id="{AF28C36B-9157-711A-02B3-A5CA8C995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909230BD-062F-D95A-E874-4E5F450C23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18" name="TextBox 382">
            <a:extLst>
              <a:ext uri="{FF2B5EF4-FFF2-40B4-BE49-F238E27FC236}">
                <a16:creationId xmlns:a16="http://schemas.microsoft.com/office/drawing/2014/main" id="{9ECA521D-F46C-33E1-859A-5B484F07A22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325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19" name="Picture 22" descr="Icon&#10;&#10;Description automatically generated">
            <a:extLst>
              <a:ext uri="{FF2B5EF4-FFF2-40B4-BE49-F238E27FC236}">
                <a16:creationId xmlns:a16="http://schemas.microsoft.com/office/drawing/2014/main" id="{70E46A79-9542-5291-BA51-5C567D7F7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4737F04B-2BF8-7F65-54E8-2875498C64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3611721C-84C1-2E70-1A21-80B56DEE65C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488"/>
            <a:ext cx="9144000" cy="47148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23948E-1A56-923C-8A95-DA9EC2904ADD}"/>
              </a:ext>
            </a:extLst>
          </p:cNvPr>
          <p:cNvSpPr txBox="1"/>
          <p:nvPr userDrawn="1"/>
        </p:nvSpPr>
        <p:spPr>
          <a:xfrm>
            <a:off x="2347913" y="328613"/>
            <a:ext cx="4448175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458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>
            <a:extLst>
              <a:ext uri="{FF2B5EF4-FFF2-40B4-BE49-F238E27FC236}">
                <a16:creationId xmlns:a16="http://schemas.microsoft.com/office/drawing/2014/main" id="{EB887FC9-A184-71C8-1B6B-F59E9A396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3525838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382">
            <a:extLst>
              <a:ext uri="{FF2B5EF4-FFF2-40B4-BE49-F238E27FC236}">
                <a16:creationId xmlns:a16="http://schemas.microsoft.com/office/drawing/2014/main" id="{12B5539A-1DBB-3D10-F8CE-66783B39BC5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Published Media</a:t>
            </a:r>
          </a:p>
        </p:txBody>
      </p:sp>
      <p:pic>
        <p:nvPicPr>
          <p:cNvPr id="6148" name="Picture 5">
            <a:extLst>
              <a:ext uri="{FF2B5EF4-FFF2-40B4-BE49-F238E27FC236}">
                <a16:creationId xmlns:a16="http://schemas.microsoft.com/office/drawing/2014/main" id="{66535F02-9BE0-91FC-3A34-464A74938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63" y="1874838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>
            <a:extLst>
              <a:ext uri="{FF2B5EF4-FFF2-40B4-BE49-F238E27FC236}">
                <a16:creationId xmlns:a16="http://schemas.microsoft.com/office/drawing/2014/main" id="{31144C42-5BA4-DECA-0E88-687F50592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8" y="3444875"/>
            <a:ext cx="666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>
            <a:extLst>
              <a:ext uri="{FF2B5EF4-FFF2-40B4-BE49-F238E27FC236}">
                <a16:creationId xmlns:a16="http://schemas.microsoft.com/office/drawing/2014/main" id="{098A4FC8-66F0-AEF2-BD7D-2DAD376EF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22663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>
            <a:extLst>
              <a:ext uri="{FF2B5EF4-FFF2-40B4-BE49-F238E27FC236}">
                <a16:creationId xmlns:a16="http://schemas.microsoft.com/office/drawing/2014/main" id="{C72F1D27-63AA-34B3-564F-78D3D7300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65500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0">
            <a:extLst>
              <a:ext uri="{FF2B5EF4-FFF2-40B4-BE49-F238E27FC236}">
                <a16:creationId xmlns:a16="http://schemas.microsoft.com/office/drawing/2014/main" id="{EAD500D6-2C8B-9FD1-BB4B-BE73A0BB3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1">
            <a:extLst>
              <a:ext uri="{FF2B5EF4-FFF2-40B4-BE49-F238E27FC236}">
                <a16:creationId xmlns:a16="http://schemas.microsoft.com/office/drawing/2014/main" id="{2BC5C652-74B8-F53B-C48F-642FD7F44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963" y="1773238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82">
            <a:extLst>
              <a:ext uri="{FF2B5EF4-FFF2-40B4-BE49-F238E27FC236}">
                <a16:creationId xmlns:a16="http://schemas.microsoft.com/office/drawing/2014/main" id="{4B307F46-8611-50BD-3112-ACA912A91A6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Newsbrands</a:t>
            </a:r>
          </a:p>
        </p:txBody>
      </p:sp>
      <p:pic>
        <p:nvPicPr>
          <p:cNvPr id="7171" name="Picture 2">
            <a:extLst>
              <a:ext uri="{FF2B5EF4-FFF2-40B4-BE49-F238E27FC236}">
                <a16:creationId xmlns:a16="http://schemas.microsoft.com/office/drawing/2014/main" id="{49D8DD76-4663-E683-516D-FC8124D85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65500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AA2AE5F2-AA71-8450-E963-55F663D2FA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>
            <a:extLst>
              <a:ext uri="{FF2B5EF4-FFF2-40B4-BE49-F238E27FC236}">
                <a16:creationId xmlns:a16="http://schemas.microsoft.com/office/drawing/2014/main" id="{DC91F789-4499-F6E2-A95B-630AB60A5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74838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9E751873-AC24-7644-AB71-908DD9461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3444875"/>
            <a:ext cx="665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>
            <a:extLst>
              <a:ext uri="{FF2B5EF4-FFF2-40B4-BE49-F238E27FC236}">
                <a16:creationId xmlns:a16="http://schemas.microsoft.com/office/drawing/2014/main" id="{A19E29ED-2D92-AEC2-369A-DD71BF240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3525838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0">
            <a:extLst>
              <a:ext uri="{FF2B5EF4-FFF2-40B4-BE49-F238E27FC236}">
                <a16:creationId xmlns:a16="http://schemas.microsoft.com/office/drawing/2014/main" id="{67575A43-6DE2-98B2-294D-AB21A2420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25838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1">
            <a:extLst>
              <a:ext uri="{FF2B5EF4-FFF2-40B4-BE49-F238E27FC236}">
                <a16:creationId xmlns:a16="http://schemas.microsoft.com/office/drawing/2014/main" id="{35018CE2-ED43-D8B7-2579-83CA469E5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1773238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82">
            <a:extLst>
              <a:ext uri="{FF2B5EF4-FFF2-40B4-BE49-F238E27FC236}">
                <a16:creationId xmlns:a16="http://schemas.microsoft.com/office/drawing/2014/main" id="{7FCB7FE0-623F-EE40-E6AA-FCB23B079E2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Market Reach of Magazines</a:t>
            </a:r>
          </a:p>
        </p:txBody>
      </p:sp>
      <p:pic>
        <p:nvPicPr>
          <p:cNvPr id="11267" name="Picture 2">
            <a:extLst>
              <a:ext uri="{FF2B5EF4-FFF2-40B4-BE49-F238E27FC236}">
                <a16:creationId xmlns:a16="http://schemas.microsoft.com/office/drawing/2014/main" id="{9899A6A3-3768-C0AB-CA27-3B22E9DB5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4863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91DF3888-5218-9562-A848-ED948E4FC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>
            <a:extLst>
              <a:ext uri="{FF2B5EF4-FFF2-40B4-BE49-F238E27FC236}">
                <a16:creationId xmlns:a16="http://schemas.microsoft.com/office/drawing/2014/main" id="{4D12E35F-3751-8DF5-EF3E-4AD3DE30D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37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>
            <a:extLst>
              <a:ext uri="{FF2B5EF4-FFF2-40B4-BE49-F238E27FC236}">
                <a16:creationId xmlns:a16="http://schemas.microsoft.com/office/drawing/2014/main" id="{64CBE843-0DCB-23DB-48B9-2B878D442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3424238"/>
            <a:ext cx="665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>
            <a:extLst>
              <a:ext uri="{FF2B5EF4-FFF2-40B4-BE49-F238E27FC236}">
                <a16:creationId xmlns:a16="http://schemas.microsoft.com/office/drawing/2014/main" id="{AE8EBEFC-62F0-92FC-E049-AFC07D1CB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3505200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>
            <a:extLst>
              <a:ext uri="{FF2B5EF4-FFF2-40B4-BE49-F238E27FC236}">
                <a16:creationId xmlns:a16="http://schemas.microsoft.com/office/drawing/2014/main" id="{D3CEF9D8-4E22-A6E7-D99C-81AAEBFCC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5200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5">
            <a:extLst>
              <a:ext uri="{FF2B5EF4-FFF2-40B4-BE49-F238E27FC236}">
                <a16:creationId xmlns:a16="http://schemas.microsoft.com/office/drawing/2014/main" id="{A065DD0D-E143-AC21-9156-C33F3B149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13" y="176212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www.w3.org/XML/1998/namespace"/>
    <ds:schemaRef ds:uri="http://purl.org/dc/terms/"/>
    <ds:schemaRef ds:uri="b2a01d73-8935-4eb2-a87a-2289ff5b8144"/>
    <ds:schemaRef ds:uri="http://schemas.microsoft.com/office/2006/metadata/properties"/>
    <ds:schemaRef ds:uri="http://purl.org/dc/dcmitype/"/>
    <ds:schemaRef ds:uri="93452542-5985-4799-ad4f-b73e5edc7713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Open Sans Condensed</vt:lpstr>
      <vt:lpstr>Arial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16</cp:revision>
  <cp:lastPrinted>2018-08-24T09:41:59Z</cp:lastPrinted>
  <dcterms:created xsi:type="dcterms:W3CDTF">2013-11-06T11:49:34Z</dcterms:created>
  <dcterms:modified xsi:type="dcterms:W3CDTF">2023-09-06T14:30:36Z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