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57" r:id="rId4"/>
  </p:sldMasterIdLst>
  <p:notesMasterIdLst>
    <p:notesMasterId r:id="rId8"/>
  </p:notesMasterIdLst>
  <p:handoutMasterIdLst>
    <p:handoutMasterId r:id="rId9"/>
  </p:handoutMasterIdLst>
  <p:sldIdLst>
    <p:sldId id="267" r:id="rId5"/>
    <p:sldId id="268" r:id="rId6"/>
    <p:sldId id="272" r:id="rId7"/>
  </p:sldIdLst>
  <p:sldSz cx="9144000" cy="5143500" type="screen16x9"/>
  <p:notesSz cx="6797675" cy="9928225"/>
  <p:embeddedFontLst>
    <p:embeddedFont>
      <p:font typeface="Calibri" panose="020F0502020204030204" pitchFamily="34" charset="0"/>
      <p:regular r:id="rId10"/>
      <p:bold r:id="rId11"/>
      <p:italic r:id="rId12"/>
      <p:boldItalic r:id="rId13"/>
    </p:embeddedFont>
    <p:embeddedFont>
      <p:font typeface="Open Sans Condensed" panose="020B0806030504020204" charset="0"/>
      <p:regular r:id="rId14"/>
      <p:bold r:id="rId15"/>
      <p:italic r:id="rId16"/>
      <p:boldItalic r:id="rId17"/>
    </p:embeddedFont>
  </p:embeddedFontLst>
  <p:defaultTextStyle>
    <a:defPPr>
      <a:defRPr lang="en-US"/>
    </a:defPPr>
    <a:lvl1pPr algn="l" defTabSz="796925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398463" indent="58738" algn="l" defTabSz="796925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796925" indent="117475" algn="l" defTabSz="796925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196975" indent="174625" algn="l" defTabSz="796925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595438" indent="233363" algn="l" defTabSz="796925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>
          <p15:clr>
            <a:srgbClr val="A4A3A4"/>
          </p15:clr>
        </p15:guide>
        <p15:guide id="2" orient="horz" pos="663">
          <p15:clr>
            <a:srgbClr val="A4A3A4"/>
          </p15:clr>
        </p15:guide>
        <p15:guide id="3" orient="horz" pos="3838">
          <p15:clr>
            <a:srgbClr val="A4A3A4"/>
          </p15:clr>
        </p15:guide>
        <p15:guide id="4" orient="horz" pos="1026">
          <p15:clr>
            <a:srgbClr val="A4A3A4"/>
          </p15:clr>
        </p15:guide>
        <p15:guide id="5" orient="horz" pos="3702">
          <p15:clr>
            <a:srgbClr val="A4A3A4"/>
          </p15:clr>
        </p15:guide>
        <p15:guide id="6" orient="horz" pos="1117">
          <p15:clr>
            <a:srgbClr val="A4A3A4"/>
          </p15:clr>
        </p15:guide>
        <p15:guide id="7" pos="3120">
          <p15:clr>
            <a:srgbClr val="A4A3A4"/>
          </p15:clr>
        </p15:guide>
        <p15:guide id="8" pos="398">
          <p15:clr>
            <a:srgbClr val="A4A3A4"/>
          </p15:clr>
        </p15:guide>
        <p15:guide id="9" pos="5842">
          <p15:clr>
            <a:srgbClr val="A4A3A4"/>
          </p15:clr>
        </p15:guide>
        <p15:guide id="10" pos="716">
          <p15:clr>
            <a:srgbClr val="A4A3A4"/>
          </p15:clr>
        </p15:guide>
        <p15:guide id="11" pos="5524">
          <p15:clr>
            <a:srgbClr val="A4A3A4"/>
          </p15:clr>
        </p15:guide>
        <p15:guide id="12" orient="horz" pos="1688">
          <p15:clr>
            <a:srgbClr val="A4A3A4"/>
          </p15:clr>
        </p15:guide>
        <p15:guide id="13" orient="horz" pos="497">
          <p15:clr>
            <a:srgbClr val="A4A3A4"/>
          </p15:clr>
        </p15:guide>
        <p15:guide id="14" pos="2880">
          <p15:clr>
            <a:srgbClr val="A4A3A4"/>
          </p15:clr>
        </p15:guide>
        <p15:guide id="15" pos="367">
          <p15:clr>
            <a:srgbClr val="A4A3A4"/>
          </p15:clr>
        </p15:guide>
        <p15:guide id="16" pos="539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5C5B"/>
    <a:srgbClr val="CA2477"/>
    <a:srgbClr val="64AA27"/>
    <a:srgbClr val="C42374"/>
    <a:srgbClr val="1298E3"/>
    <a:srgbClr val="CE267C"/>
    <a:srgbClr val="64A927"/>
    <a:srgbClr val="362A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2" d="100"/>
          <a:sy n="142" d="100"/>
        </p:scale>
        <p:origin x="714" y="102"/>
      </p:cViewPr>
      <p:guideLst>
        <p:guide orient="horz" pos="2251"/>
        <p:guide orient="horz" pos="663"/>
        <p:guide orient="horz" pos="3838"/>
        <p:guide orient="horz" pos="1026"/>
        <p:guide orient="horz" pos="3702"/>
        <p:guide orient="horz" pos="1117"/>
        <p:guide pos="3120"/>
        <p:guide pos="398"/>
        <p:guide pos="5842"/>
        <p:guide pos="716"/>
        <p:guide pos="5524"/>
        <p:guide orient="horz" pos="1688"/>
        <p:guide orient="horz" pos="497"/>
        <p:guide pos="2880"/>
        <p:guide pos="367"/>
        <p:guide pos="539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4.fntdata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customXml" Target="../customXml/item2.xml"/><Relationship Id="rId16" Type="http://schemas.openxmlformats.org/officeDocument/2006/relationships/font" Target="fonts/font7.fntdata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2.fntdata"/><Relationship Id="rId5" Type="http://schemas.openxmlformats.org/officeDocument/2006/relationships/slide" Target="slides/slide1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openxmlformats.org/officeDocument/2006/relationships/font" Target="fonts/font5.fntdata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uca Vannini" userId="fb1eb681-9c6b-444c-9158-92ebd36c1764" providerId="ADAL" clId="{90FF5E7D-70DA-48EE-BB1A-9D7B4B436438}"/>
    <pc:docChg chg="undo custSel addSld delSld">
      <pc:chgData name="Luca Vannini" userId="fb1eb681-9c6b-444c-9158-92ebd36c1764" providerId="ADAL" clId="{90FF5E7D-70DA-48EE-BB1A-9D7B4B436438}" dt="2023-09-06T14:29:30.884" v="20" actId="47"/>
      <pc:docMkLst>
        <pc:docMk/>
      </pc:docMkLst>
      <pc:sldChg chg="del">
        <pc:chgData name="Luca Vannini" userId="fb1eb681-9c6b-444c-9158-92ebd36c1764" providerId="ADAL" clId="{90FF5E7D-70DA-48EE-BB1A-9D7B4B436438}" dt="2023-09-06T14:28:50.401" v="0" actId="47"/>
        <pc:sldMkLst>
          <pc:docMk/>
          <pc:sldMk cId="0" sldId="256"/>
        </pc:sldMkLst>
      </pc:sldChg>
      <pc:sldChg chg="del">
        <pc:chgData name="Luca Vannini" userId="fb1eb681-9c6b-444c-9158-92ebd36c1764" providerId="ADAL" clId="{90FF5E7D-70DA-48EE-BB1A-9D7B4B436438}" dt="2023-09-06T14:28:50.651" v="1" actId="47"/>
        <pc:sldMkLst>
          <pc:docMk/>
          <pc:sldMk cId="0" sldId="257"/>
        </pc:sldMkLst>
      </pc:sldChg>
      <pc:sldChg chg="del">
        <pc:chgData name="Luca Vannini" userId="fb1eb681-9c6b-444c-9158-92ebd36c1764" providerId="ADAL" clId="{90FF5E7D-70DA-48EE-BB1A-9D7B4B436438}" dt="2023-09-06T14:28:50.840" v="2" actId="47"/>
        <pc:sldMkLst>
          <pc:docMk/>
          <pc:sldMk cId="0" sldId="258"/>
        </pc:sldMkLst>
      </pc:sldChg>
      <pc:sldChg chg="del">
        <pc:chgData name="Luca Vannini" userId="fb1eb681-9c6b-444c-9158-92ebd36c1764" providerId="ADAL" clId="{90FF5E7D-70DA-48EE-BB1A-9D7B4B436438}" dt="2023-09-06T14:28:51.030" v="3" actId="47"/>
        <pc:sldMkLst>
          <pc:docMk/>
          <pc:sldMk cId="0" sldId="259"/>
        </pc:sldMkLst>
      </pc:sldChg>
      <pc:sldChg chg="del">
        <pc:chgData name="Luca Vannini" userId="fb1eb681-9c6b-444c-9158-92ebd36c1764" providerId="ADAL" clId="{90FF5E7D-70DA-48EE-BB1A-9D7B4B436438}" dt="2023-09-06T14:28:51.216" v="4" actId="47"/>
        <pc:sldMkLst>
          <pc:docMk/>
          <pc:sldMk cId="0" sldId="260"/>
        </pc:sldMkLst>
      </pc:sldChg>
      <pc:sldChg chg="del">
        <pc:chgData name="Luca Vannini" userId="fb1eb681-9c6b-444c-9158-92ebd36c1764" providerId="ADAL" clId="{90FF5E7D-70DA-48EE-BB1A-9D7B4B436438}" dt="2023-09-06T14:28:51.389" v="5" actId="47"/>
        <pc:sldMkLst>
          <pc:docMk/>
          <pc:sldMk cId="0" sldId="261"/>
        </pc:sldMkLst>
      </pc:sldChg>
      <pc:sldChg chg="del">
        <pc:chgData name="Luca Vannini" userId="fb1eb681-9c6b-444c-9158-92ebd36c1764" providerId="ADAL" clId="{90FF5E7D-70DA-48EE-BB1A-9D7B4B436438}" dt="2023-09-06T14:28:51.748" v="6" actId="47"/>
        <pc:sldMkLst>
          <pc:docMk/>
          <pc:sldMk cId="0" sldId="262"/>
        </pc:sldMkLst>
      </pc:sldChg>
      <pc:sldChg chg="del">
        <pc:chgData name="Luca Vannini" userId="fb1eb681-9c6b-444c-9158-92ebd36c1764" providerId="ADAL" clId="{90FF5E7D-70DA-48EE-BB1A-9D7B4B436438}" dt="2023-09-06T14:28:52.134" v="7" actId="47"/>
        <pc:sldMkLst>
          <pc:docMk/>
          <pc:sldMk cId="0" sldId="263"/>
        </pc:sldMkLst>
      </pc:sldChg>
      <pc:sldChg chg="del">
        <pc:chgData name="Luca Vannini" userId="fb1eb681-9c6b-444c-9158-92ebd36c1764" providerId="ADAL" clId="{90FF5E7D-70DA-48EE-BB1A-9D7B4B436438}" dt="2023-09-06T14:28:52.532" v="8" actId="47"/>
        <pc:sldMkLst>
          <pc:docMk/>
          <pc:sldMk cId="0" sldId="264"/>
        </pc:sldMkLst>
      </pc:sldChg>
      <pc:sldChg chg="del">
        <pc:chgData name="Luca Vannini" userId="fb1eb681-9c6b-444c-9158-92ebd36c1764" providerId="ADAL" clId="{90FF5E7D-70DA-48EE-BB1A-9D7B4B436438}" dt="2023-09-06T14:28:52.838" v="9" actId="47"/>
        <pc:sldMkLst>
          <pc:docMk/>
          <pc:sldMk cId="0" sldId="265"/>
        </pc:sldMkLst>
      </pc:sldChg>
      <pc:sldChg chg="del">
        <pc:chgData name="Luca Vannini" userId="fb1eb681-9c6b-444c-9158-92ebd36c1764" providerId="ADAL" clId="{90FF5E7D-70DA-48EE-BB1A-9D7B4B436438}" dt="2023-09-06T14:28:53.200" v="10" actId="47"/>
        <pc:sldMkLst>
          <pc:docMk/>
          <pc:sldMk cId="0" sldId="266"/>
        </pc:sldMkLst>
      </pc:sldChg>
      <pc:sldChg chg="add del">
        <pc:chgData name="Luca Vannini" userId="fb1eb681-9c6b-444c-9158-92ebd36c1764" providerId="ADAL" clId="{90FF5E7D-70DA-48EE-BB1A-9D7B4B436438}" dt="2023-09-06T14:29:20.389" v="12" actId="47"/>
        <pc:sldMkLst>
          <pc:docMk/>
          <pc:sldMk cId="0" sldId="268"/>
        </pc:sldMkLst>
      </pc:sldChg>
      <pc:sldChg chg="add del">
        <pc:chgData name="Luca Vannini" userId="fb1eb681-9c6b-444c-9158-92ebd36c1764" providerId="ADAL" clId="{90FF5E7D-70DA-48EE-BB1A-9D7B4B436438}" dt="2023-09-06T14:29:25.752" v="14" actId="47"/>
        <pc:sldMkLst>
          <pc:docMk/>
          <pc:sldMk cId="0" sldId="270"/>
        </pc:sldMkLst>
      </pc:sldChg>
      <pc:sldChg chg="add del">
        <pc:chgData name="Luca Vannini" userId="fb1eb681-9c6b-444c-9158-92ebd36c1764" providerId="ADAL" clId="{90FF5E7D-70DA-48EE-BB1A-9D7B4B436438}" dt="2023-09-06T14:29:26.344" v="15" actId="47"/>
        <pc:sldMkLst>
          <pc:docMk/>
          <pc:sldMk cId="0" sldId="271"/>
        </pc:sldMkLst>
      </pc:sldChg>
      <pc:sldChg chg="add del">
        <pc:chgData name="Luca Vannini" userId="fb1eb681-9c6b-444c-9158-92ebd36c1764" providerId="ADAL" clId="{90FF5E7D-70DA-48EE-BB1A-9D7B4B436438}" dt="2023-09-06T14:29:20.389" v="12" actId="47"/>
        <pc:sldMkLst>
          <pc:docMk/>
          <pc:sldMk cId="0" sldId="272"/>
        </pc:sldMkLst>
      </pc:sldChg>
      <pc:sldChg chg="add del">
        <pc:chgData name="Luca Vannini" userId="fb1eb681-9c6b-444c-9158-92ebd36c1764" providerId="ADAL" clId="{90FF5E7D-70DA-48EE-BB1A-9D7B4B436438}" dt="2023-09-06T14:29:29.103" v="17" actId="47"/>
        <pc:sldMkLst>
          <pc:docMk/>
          <pc:sldMk cId="0" sldId="273"/>
        </pc:sldMkLst>
      </pc:sldChg>
      <pc:sldChg chg="add del">
        <pc:chgData name="Luca Vannini" userId="fb1eb681-9c6b-444c-9158-92ebd36c1764" providerId="ADAL" clId="{90FF5E7D-70DA-48EE-BB1A-9D7B4B436438}" dt="2023-09-06T14:29:29.616" v="18" actId="47"/>
        <pc:sldMkLst>
          <pc:docMk/>
          <pc:sldMk cId="0" sldId="274"/>
        </pc:sldMkLst>
      </pc:sldChg>
      <pc:sldChg chg="add del">
        <pc:chgData name="Luca Vannini" userId="fb1eb681-9c6b-444c-9158-92ebd36c1764" providerId="ADAL" clId="{90FF5E7D-70DA-48EE-BB1A-9D7B4B436438}" dt="2023-09-06T14:29:30.266" v="19" actId="47"/>
        <pc:sldMkLst>
          <pc:docMk/>
          <pc:sldMk cId="0" sldId="275"/>
        </pc:sldMkLst>
      </pc:sldChg>
      <pc:sldChg chg="add del">
        <pc:chgData name="Luca Vannini" userId="fb1eb681-9c6b-444c-9158-92ebd36c1764" providerId="ADAL" clId="{90FF5E7D-70DA-48EE-BB1A-9D7B4B436438}" dt="2023-09-06T14:29:30.884" v="20" actId="47"/>
        <pc:sldMkLst>
          <pc:docMk/>
          <pc:sldMk cId="0" sldId="276"/>
        </pc:sldMkLst>
      </pc:sldChg>
      <pc:sldChg chg="add del">
        <pc:chgData name="Luca Vannini" userId="fb1eb681-9c6b-444c-9158-92ebd36c1764" providerId="ADAL" clId="{90FF5E7D-70DA-48EE-BB1A-9D7B4B436438}" dt="2023-09-06T14:29:24.926" v="13" actId="47"/>
        <pc:sldMkLst>
          <pc:docMk/>
          <pc:sldMk cId="0" sldId="278"/>
        </pc:sldMkLst>
      </pc:sldChg>
      <pc:sldChg chg="add del">
        <pc:chgData name="Luca Vannini" userId="fb1eb681-9c6b-444c-9158-92ebd36c1764" providerId="ADAL" clId="{90FF5E7D-70DA-48EE-BB1A-9D7B4B436438}" dt="2023-09-06T14:29:28.531" v="16" actId="47"/>
        <pc:sldMkLst>
          <pc:docMk/>
          <pc:sldMk cId="0" sldId="279"/>
        </pc:sldMkLst>
      </pc:sldChg>
      <pc:sldMasterChg chg="delSldLayout">
        <pc:chgData name="Luca Vannini" userId="fb1eb681-9c6b-444c-9158-92ebd36c1764" providerId="ADAL" clId="{90FF5E7D-70DA-48EE-BB1A-9D7B4B436438}" dt="2023-09-06T14:28:53.200" v="10" actId="47"/>
        <pc:sldMasterMkLst>
          <pc:docMk/>
          <pc:sldMasterMk cId="0" sldId="2147483657"/>
        </pc:sldMasterMkLst>
        <pc:sldLayoutChg chg="del">
          <pc:chgData name="Luca Vannini" userId="fb1eb681-9c6b-444c-9158-92ebd36c1764" providerId="ADAL" clId="{90FF5E7D-70DA-48EE-BB1A-9D7B4B436438}" dt="2023-09-06T14:28:53.200" v="10" actId="47"/>
          <pc:sldLayoutMkLst>
            <pc:docMk/>
            <pc:sldMasterMk cId="0" sldId="2147483657"/>
            <pc:sldLayoutMk cId="384589782" sldId="2147483664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0AFACF2-E29C-1C7E-1A76-099494E693D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798206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3A4806-5F8D-78FC-65D4-0FC14F5352C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798206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AF6FE00-63E4-4A1D-972B-ECD52F8F50F0}" type="datetimeFigureOut">
              <a:rPr lang="en-GB"/>
              <a:pPr>
                <a:defRPr/>
              </a:pPr>
              <a:t>06/09/2023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87E712-CD66-654E-8377-A36514B50B3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798206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21882D-96D6-6BFA-4B38-BB02B8302FD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798206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F203CF4-F454-4F87-8046-EC2E9CEBEC4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52510AE-54EE-E09F-F8BF-CA7FE5FA4B3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798206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CBB88F-BDBC-54A3-5309-688644D1C634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798206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6E03B8B-7777-4941-9481-354A960CF964}" type="datetimeFigureOut">
              <a:rPr lang="en-GB"/>
              <a:pPr>
                <a:defRPr/>
              </a:pPr>
              <a:t>06/09/2023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B4DDDD4E-B51C-93CA-6F8F-52DFF0E7908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7E35BB84-6374-A942-576D-6EB8F367D2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F20BBE-AE96-430E-6BBA-1E188175366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798206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909FAA-574B-1E39-2588-417A7ABC2A5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798206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CBF2C24-B10A-46A9-9E7D-10C60ABC09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4">
            <a:extLst>
              <a:ext uri="{FF2B5EF4-FFF2-40B4-BE49-F238E27FC236}">
                <a16:creationId xmlns:a16="http://schemas.microsoft.com/office/drawing/2014/main" id="{563DFD64-1AB2-C8B9-06B6-DF68A699EB8E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8316913" y="339725"/>
            <a:ext cx="768350" cy="193675"/>
          </a:xfrm>
          <a:prstGeom prst="rect">
            <a:avLst/>
          </a:prstGeom>
          <a:noFill/>
          <a:ln>
            <a:noFill/>
          </a:ln>
        </p:spPr>
        <p:txBody>
          <a:bodyPr wrap="non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80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3" name="TextBox 408">
            <a:extLst>
              <a:ext uri="{FF2B5EF4-FFF2-40B4-BE49-F238E27FC236}">
                <a16:creationId xmlns:a16="http://schemas.microsoft.com/office/drawing/2014/main" id="{A3BD8011-D45B-BD78-D160-5BE835EDD9E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808" y="4696860"/>
            <a:ext cx="5689328" cy="50783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798206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GB" altLang="en-US" sz="70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 defTabSz="798206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endParaRPr lang="en-GB" altLang="en-US" sz="700">
              <a:solidFill>
                <a:srgbClr val="FFFFFF"/>
              </a:solidFill>
              <a:latin typeface="Arial"/>
              <a:cs typeface="Arial"/>
            </a:endParaRPr>
          </a:p>
          <a:p>
            <a:pPr defTabSz="798206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GB" altLang="en-US" sz="70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70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70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4" name="Picture 3" descr="people2.png">
            <a:extLst>
              <a:ext uri="{FF2B5EF4-FFF2-40B4-BE49-F238E27FC236}">
                <a16:creationId xmlns:a16="http://schemas.microsoft.com/office/drawing/2014/main" id="{0865B0F4-12D3-174A-0B4F-65C2739662B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1131888"/>
            <a:ext cx="2351087" cy="291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82">
            <a:extLst>
              <a:ext uri="{FF2B5EF4-FFF2-40B4-BE49-F238E27FC236}">
                <a16:creationId xmlns:a16="http://schemas.microsoft.com/office/drawing/2014/main" id="{1CBBA531-D0A4-83B5-1F1E-651F89CE6306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2916238" y="3003550"/>
            <a:ext cx="1368425" cy="317500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6" name="Picture 5" descr="scotland.png">
            <a:extLst>
              <a:ext uri="{FF2B5EF4-FFF2-40B4-BE49-F238E27FC236}">
                <a16:creationId xmlns:a16="http://schemas.microsoft.com/office/drawing/2014/main" id="{A9245ABF-500B-EA8E-BFEE-D7C8942985C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31888"/>
            <a:ext cx="2532062" cy="335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382">
            <a:extLst>
              <a:ext uri="{FF2B5EF4-FFF2-40B4-BE49-F238E27FC236}">
                <a16:creationId xmlns:a16="http://schemas.microsoft.com/office/drawing/2014/main" id="{D3CD274F-C7FD-1734-A370-429558418B46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808038" y="3292475"/>
            <a:ext cx="1422400" cy="531813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000" b="1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000" b="1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000" b="1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8" name="TextBox 1">
            <a:extLst>
              <a:ext uri="{FF2B5EF4-FFF2-40B4-BE49-F238E27FC236}">
                <a16:creationId xmlns:a16="http://schemas.microsoft.com/office/drawing/2014/main" id="{22D981EB-FAC4-89BE-2948-7BD637C5A021}"/>
              </a:ext>
            </a:extLst>
          </p:cNvPr>
          <p:cNvSpPr txBox="1"/>
          <p:nvPr userDrawn="1"/>
        </p:nvSpPr>
        <p:spPr>
          <a:xfrm>
            <a:off x="-22225" y="4376738"/>
            <a:ext cx="1425575" cy="215900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 - Scotland</a:t>
            </a:r>
          </a:p>
        </p:txBody>
      </p:sp>
      <p:sp>
        <p:nvSpPr>
          <p:cNvPr id="9" name="TextBox 409">
            <a:extLst>
              <a:ext uri="{FF2B5EF4-FFF2-40B4-BE49-F238E27FC236}">
                <a16:creationId xmlns:a16="http://schemas.microsoft.com/office/drawing/2014/main" id="{165EF660-EEEE-722E-C6BC-FCF4618DD01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019925" y="4659313"/>
            <a:ext cx="2232025" cy="40005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798206" eaLnBrk="1" fontAlgn="auto" hangingPunct="1">
              <a:spcBef>
                <a:spcPts val="300"/>
              </a:spcBef>
              <a:spcAft>
                <a:spcPts val="0"/>
              </a:spcAft>
              <a:defRPr/>
            </a:pPr>
            <a:r>
              <a:rPr lang="en-GB" altLang="en-US" sz="700" b="1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 defTabSz="798206" eaLnBrk="1" fontAlgn="auto" hangingPunct="1">
              <a:spcBef>
                <a:spcPts val="300"/>
              </a:spcBef>
              <a:spcAft>
                <a:spcPts val="0"/>
              </a:spcAft>
              <a:defRPr/>
            </a:pPr>
            <a:r>
              <a:rPr lang="en-GB" altLang="en-US" sz="700" b="1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 defTabSz="798206" eaLnBrk="1" fontAlgn="auto" hangingPunct="1">
              <a:spcBef>
                <a:spcPts val="300"/>
              </a:spcBef>
              <a:spcAft>
                <a:spcPts val="0"/>
              </a:spcAft>
              <a:defRPr/>
            </a:pPr>
            <a:r>
              <a:rPr lang="en-GB" altLang="en-US" sz="700" b="1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70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0" name="TextBox 382">
            <a:extLst>
              <a:ext uri="{FF2B5EF4-FFF2-40B4-BE49-F238E27FC236}">
                <a16:creationId xmlns:a16="http://schemas.microsoft.com/office/drawing/2014/main" id="{A1299788-790D-8A4A-C09D-68B1DA684018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695825" y="1174750"/>
            <a:ext cx="4448175" cy="379413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2000" b="1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11" name="Picture 14" descr="newspaper.png">
            <a:extLst>
              <a:ext uri="{FF2B5EF4-FFF2-40B4-BE49-F238E27FC236}">
                <a16:creationId xmlns:a16="http://schemas.microsoft.com/office/drawing/2014/main" id="{CB6F9AD9-DDAF-8E9D-01FC-53AD174B580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4463" y="1492250"/>
            <a:ext cx="1728787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382">
            <a:extLst>
              <a:ext uri="{FF2B5EF4-FFF2-40B4-BE49-F238E27FC236}">
                <a16:creationId xmlns:a16="http://schemas.microsoft.com/office/drawing/2014/main" id="{1E5E9B5B-1280-4A60-70AB-DA357A5729F8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224463" y="2736850"/>
            <a:ext cx="1657350" cy="315913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pic>
        <p:nvPicPr>
          <p:cNvPr id="13" name="Picture 16" descr="mobile.png">
            <a:extLst>
              <a:ext uri="{FF2B5EF4-FFF2-40B4-BE49-F238E27FC236}">
                <a16:creationId xmlns:a16="http://schemas.microsoft.com/office/drawing/2014/main" id="{CEE37612-E111-AA5F-BD17-02D573D3812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2538" y="2944813"/>
            <a:ext cx="8223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7" descr="tablet.png">
            <a:extLst>
              <a:ext uri="{FF2B5EF4-FFF2-40B4-BE49-F238E27FC236}">
                <a16:creationId xmlns:a16="http://schemas.microsoft.com/office/drawing/2014/main" id="{DAB2A3E5-23C4-1CA8-A6B9-4541FE865A5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4438" y="2997200"/>
            <a:ext cx="946150" cy="134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382">
            <a:extLst>
              <a:ext uri="{FF2B5EF4-FFF2-40B4-BE49-F238E27FC236}">
                <a16:creationId xmlns:a16="http://schemas.microsoft.com/office/drawing/2014/main" id="{EED187AD-2B22-87CF-4808-A00ABC6A584E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205663" y="4252913"/>
            <a:ext cx="1655762" cy="317500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16" name="TextBox 382">
            <a:extLst>
              <a:ext uri="{FF2B5EF4-FFF2-40B4-BE49-F238E27FC236}">
                <a16:creationId xmlns:a16="http://schemas.microsoft.com/office/drawing/2014/main" id="{F7F77E31-963B-CA58-987F-943D6512E20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902325" y="4235450"/>
            <a:ext cx="1655763" cy="317500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17" name="TextBox 382">
            <a:extLst>
              <a:ext uri="{FF2B5EF4-FFF2-40B4-BE49-F238E27FC236}">
                <a16:creationId xmlns:a16="http://schemas.microsoft.com/office/drawing/2014/main" id="{FE4C5E57-6207-5355-7E8E-033438EF391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592638" y="4243388"/>
            <a:ext cx="1655762" cy="317500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18" name="Picture 21" descr="Icon&#10;&#10;Description automatically generated">
            <a:extLst>
              <a:ext uri="{FF2B5EF4-FFF2-40B4-BE49-F238E27FC236}">
                <a16:creationId xmlns:a16="http://schemas.microsoft.com/office/drawing/2014/main" id="{DCB649F5-BE1C-5821-B248-631F0F71C1A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8225" y="3222625"/>
            <a:ext cx="1050925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382">
            <a:extLst>
              <a:ext uri="{FF2B5EF4-FFF2-40B4-BE49-F238E27FC236}">
                <a16:creationId xmlns:a16="http://schemas.microsoft.com/office/drawing/2014/main" id="{DAAEB0C3-4246-B583-1ED6-75C7B4320693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045325" y="2692400"/>
            <a:ext cx="1655763" cy="317500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20" name="Picture 23" descr="Icon&#10;&#10;Description automatically generated">
            <a:extLst>
              <a:ext uri="{FF2B5EF4-FFF2-40B4-BE49-F238E27FC236}">
                <a16:creationId xmlns:a16="http://schemas.microsoft.com/office/drawing/2014/main" id="{ABAC437B-F167-7A3C-FA33-A2BB6529A34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6950" y="1697038"/>
            <a:ext cx="1052513" cy="985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382">
            <a:extLst>
              <a:ext uri="{FF2B5EF4-FFF2-40B4-BE49-F238E27FC236}">
                <a16:creationId xmlns:a16="http://schemas.microsoft.com/office/drawing/2014/main" id="{50A7F0DF-7306-53A3-C5D4-17C65F796071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96838"/>
            <a:ext cx="9144000" cy="287337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PAMCo H2 2023 June’21 - June’23 print data fused with June’23 iris data</a:t>
            </a:r>
            <a:endParaRPr lang="en-GB" alt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61D7F4E-B3C8-D5B0-A4EE-F345BFBB139C}"/>
              </a:ext>
            </a:extLst>
          </p:cNvPr>
          <p:cNvSpPr txBox="1"/>
          <p:nvPr userDrawn="1"/>
        </p:nvSpPr>
        <p:spPr>
          <a:xfrm>
            <a:off x="2286000" y="319088"/>
            <a:ext cx="4572000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00:01 on Wednesday 27</a:t>
            </a:r>
            <a:r>
              <a:rPr lang="en-GB" sz="105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September 2023</a:t>
            </a:r>
          </a:p>
        </p:txBody>
      </p:sp>
    </p:spTree>
    <p:extLst>
      <p:ext uri="{BB962C8B-B14F-4D97-AF65-F5344CB8AC3E}">
        <p14:creationId xmlns:p14="http://schemas.microsoft.com/office/powerpoint/2010/main" val="1670053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3F1374A-B2E5-B740-ABDA-98AE49CB6251}"/>
              </a:ext>
            </a:extLst>
          </p:cNvPr>
          <p:cNvSpPr/>
          <p:nvPr userDrawn="1"/>
        </p:nvSpPr>
        <p:spPr>
          <a:xfrm>
            <a:off x="-12700" y="0"/>
            <a:ext cx="9156700" cy="555625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77907" tIns="38953" rIns="77907" bIns="38953"/>
          <a:lstStyle/>
          <a:p>
            <a:pPr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9A5F93A-F42A-3026-65BF-D29C223998C6}"/>
              </a:ext>
            </a:extLst>
          </p:cNvPr>
          <p:cNvSpPr/>
          <p:nvPr userDrawn="1"/>
        </p:nvSpPr>
        <p:spPr>
          <a:xfrm>
            <a:off x="-14288" y="4587875"/>
            <a:ext cx="9158288" cy="555625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77907" tIns="38953" rIns="77907" bIns="38953"/>
          <a:lstStyle/>
          <a:p>
            <a:pPr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028" name="Picture 8" descr="logo2.png">
            <a:extLst>
              <a:ext uri="{FF2B5EF4-FFF2-40B4-BE49-F238E27FC236}">
                <a16:creationId xmlns:a16="http://schemas.microsoft.com/office/drawing/2014/main" id="{36FCE756-5A5C-7187-60BC-4580D33CB4D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23825"/>
            <a:ext cx="1000125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9" descr="lines.png">
            <a:extLst>
              <a:ext uri="{FF2B5EF4-FFF2-40B4-BE49-F238E27FC236}">
                <a16:creationId xmlns:a16="http://schemas.microsoft.com/office/drawing/2014/main" id="{76D55A9B-4B7A-141A-71B0-C8145E0A7B5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0"/>
            <a:ext cx="428625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image" Target="../media/image11.emf"/><Relationship Id="rId7" Type="http://schemas.openxmlformats.org/officeDocument/2006/relationships/image" Target="../media/image15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image" Target="../media/image18.emf"/><Relationship Id="rId7" Type="http://schemas.openxmlformats.org/officeDocument/2006/relationships/image" Target="../media/image22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image" Target="../media/image25.emf"/><Relationship Id="rId7" Type="http://schemas.openxmlformats.org/officeDocument/2006/relationships/image" Target="../media/image29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emf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382">
            <a:extLst>
              <a:ext uri="{FF2B5EF4-FFF2-40B4-BE49-F238E27FC236}">
                <a16:creationId xmlns:a16="http://schemas.microsoft.com/office/drawing/2014/main" id="{3D893A24-FD1C-281B-F94C-A384D50FADA4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0" y="555625"/>
            <a:ext cx="914400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5203" rIns="0" bIns="35203"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en-US" sz="24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Market Reach of Published Media</a:t>
            </a:r>
          </a:p>
        </p:txBody>
      </p:sp>
      <p:pic>
        <p:nvPicPr>
          <p:cNvPr id="17411" name="Picture 2">
            <a:extLst>
              <a:ext uri="{FF2B5EF4-FFF2-40B4-BE49-F238E27FC236}">
                <a16:creationId xmlns:a16="http://schemas.microsoft.com/office/drawing/2014/main" id="{14EFC596-FE2B-4DA2-FDA4-C6ADE8C3DA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2717800"/>
            <a:ext cx="903287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4">
            <a:extLst>
              <a:ext uri="{FF2B5EF4-FFF2-40B4-BE49-F238E27FC236}">
                <a16:creationId xmlns:a16="http://schemas.microsoft.com/office/drawing/2014/main" id="{508210FB-F19F-07A1-E25A-74F84AEF88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2573338"/>
            <a:ext cx="147637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5">
            <a:extLst>
              <a:ext uri="{FF2B5EF4-FFF2-40B4-BE49-F238E27FC236}">
                <a16:creationId xmlns:a16="http://schemas.microsoft.com/office/drawing/2014/main" id="{14118607-CD70-3993-4B0F-36D2D35BAF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1851025"/>
            <a:ext cx="609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6">
            <a:extLst>
              <a:ext uri="{FF2B5EF4-FFF2-40B4-BE49-F238E27FC236}">
                <a16:creationId xmlns:a16="http://schemas.microsoft.com/office/drawing/2014/main" id="{47377812-D77F-146B-2FB4-C7F636AE3D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3650" y="3419475"/>
            <a:ext cx="6635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7">
            <a:extLst>
              <a:ext uri="{FF2B5EF4-FFF2-40B4-BE49-F238E27FC236}">
                <a16:creationId xmlns:a16="http://schemas.microsoft.com/office/drawing/2014/main" id="{57989B67-0A3D-324B-179D-3DC49405D9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3529013"/>
            <a:ext cx="777875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6" name="Picture 14">
            <a:extLst>
              <a:ext uri="{FF2B5EF4-FFF2-40B4-BE49-F238E27FC236}">
                <a16:creationId xmlns:a16="http://schemas.microsoft.com/office/drawing/2014/main" id="{325F8CB3-FE38-06DC-A5DE-BFC6475F22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1925" y="3509963"/>
            <a:ext cx="609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7" name="Picture 15">
            <a:extLst>
              <a:ext uri="{FF2B5EF4-FFF2-40B4-BE49-F238E27FC236}">
                <a16:creationId xmlns:a16="http://schemas.microsoft.com/office/drawing/2014/main" id="{215A6174-B4BD-DEDF-40CE-675C362616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2238" y="1804988"/>
            <a:ext cx="647700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382">
            <a:extLst>
              <a:ext uri="{FF2B5EF4-FFF2-40B4-BE49-F238E27FC236}">
                <a16:creationId xmlns:a16="http://schemas.microsoft.com/office/drawing/2014/main" id="{79E1DB02-914A-2D1C-4B35-655367BBD760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0" y="555625"/>
            <a:ext cx="914400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5203" rIns="0" bIns="35203"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en-US" sz="24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Market Reach of Newsbrands </a:t>
            </a:r>
          </a:p>
        </p:txBody>
      </p:sp>
      <p:pic>
        <p:nvPicPr>
          <p:cNvPr id="18435" name="Picture 2">
            <a:extLst>
              <a:ext uri="{FF2B5EF4-FFF2-40B4-BE49-F238E27FC236}">
                <a16:creationId xmlns:a16="http://schemas.microsoft.com/office/drawing/2014/main" id="{708E51E3-7CF8-1CF6-C06B-37A5D8DBD9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2717800"/>
            <a:ext cx="903287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4">
            <a:extLst>
              <a:ext uri="{FF2B5EF4-FFF2-40B4-BE49-F238E27FC236}">
                <a16:creationId xmlns:a16="http://schemas.microsoft.com/office/drawing/2014/main" id="{1FB3DF74-EFE0-DD87-0EB9-A3669F4075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2573338"/>
            <a:ext cx="147637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5">
            <a:extLst>
              <a:ext uri="{FF2B5EF4-FFF2-40B4-BE49-F238E27FC236}">
                <a16:creationId xmlns:a16="http://schemas.microsoft.com/office/drawing/2014/main" id="{64611BA7-1D62-7D62-D6BD-48DB486833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1851025"/>
            <a:ext cx="609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6">
            <a:extLst>
              <a:ext uri="{FF2B5EF4-FFF2-40B4-BE49-F238E27FC236}">
                <a16:creationId xmlns:a16="http://schemas.microsoft.com/office/drawing/2014/main" id="{65618569-2E02-879F-9637-1CB0EBA75C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5875" y="3433763"/>
            <a:ext cx="665163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Picture 7">
            <a:extLst>
              <a:ext uri="{FF2B5EF4-FFF2-40B4-BE49-F238E27FC236}">
                <a16:creationId xmlns:a16="http://schemas.microsoft.com/office/drawing/2014/main" id="{647354AE-3260-EB15-435D-5532B8A03F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5875" y="3508375"/>
            <a:ext cx="7778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0" name="Picture 14">
            <a:extLst>
              <a:ext uri="{FF2B5EF4-FFF2-40B4-BE49-F238E27FC236}">
                <a16:creationId xmlns:a16="http://schemas.microsoft.com/office/drawing/2014/main" id="{BE3A7AE9-4C78-09AB-4759-2E307D266C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7000" y="3508375"/>
            <a:ext cx="6080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1" name="Picture 15">
            <a:extLst>
              <a:ext uri="{FF2B5EF4-FFF2-40B4-BE49-F238E27FC236}">
                <a16:creationId xmlns:a16="http://schemas.microsoft.com/office/drawing/2014/main" id="{A2C43131-D5CA-A14C-B4F0-C25646CBE6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4775" y="1784350"/>
            <a:ext cx="647700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1">
            <a:extLst>
              <a:ext uri="{FF2B5EF4-FFF2-40B4-BE49-F238E27FC236}">
                <a16:creationId xmlns:a16="http://schemas.microsoft.com/office/drawing/2014/main" id="{753E818D-3B81-B044-91AE-FF25805490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2717800"/>
            <a:ext cx="903287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Picture 2">
            <a:extLst>
              <a:ext uri="{FF2B5EF4-FFF2-40B4-BE49-F238E27FC236}">
                <a16:creationId xmlns:a16="http://schemas.microsoft.com/office/drawing/2014/main" id="{0A25C56C-9629-D831-06DB-F80AF9CB27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2573338"/>
            <a:ext cx="147637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4">
            <a:extLst>
              <a:ext uri="{FF2B5EF4-FFF2-40B4-BE49-F238E27FC236}">
                <a16:creationId xmlns:a16="http://schemas.microsoft.com/office/drawing/2014/main" id="{BF07822C-98FC-AF30-C38B-177A268746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1851025"/>
            <a:ext cx="609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5">
            <a:extLst>
              <a:ext uri="{FF2B5EF4-FFF2-40B4-BE49-F238E27FC236}">
                <a16:creationId xmlns:a16="http://schemas.microsoft.com/office/drawing/2014/main" id="{481FEB20-9732-A9A4-EB19-7AE954BC25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3488" y="3430588"/>
            <a:ext cx="668337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Picture 6">
            <a:extLst>
              <a:ext uri="{FF2B5EF4-FFF2-40B4-BE49-F238E27FC236}">
                <a16:creationId xmlns:a16="http://schemas.microsoft.com/office/drawing/2014/main" id="{BA4C9553-68EC-2D3E-A2BD-0C1EE8D27F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3175" y="3508375"/>
            <a:ext cx="7778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5" name="Picture 7">
            <a:extLst>
              <a:ext uri="{FF2B5EF4-FFF2-40B4-BE49-F238E27FC236}">
                <a16:creationId xmlns:a16="http://schemas.microsoft.com/office/drawing/2014/main" id="{A756F5ED-1A17-710B-09A2-EEDF40239D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508375"/>
            <a:ext cx="6080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6" name="TextBox 382">
            <a:extLst>
              <a:ext uri="{FF2B5EF4-FFF2-40B4-BE49-F238E27FC236}">
                <a16:creationId xmlns:a16="http://schemas.microsoft.com/office/drawing/2014/main" id="{5FBFBDB8-B61F-09F7-9E2C-B48A2BEDC949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0" y="555625"/>
            <a:ext cx="914400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5203" rIns="0" bIns="35203"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en-US" sz="24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Market Reach of Magazines</a:t>
            </a:r>
          </a:p>
        </p:txBody>
      </p:sp>
      <p:pic>
        <p:nvPicPr>
          <p:cNvPr id="22537" name="Picture 15">
            <a:extLst>
              <a:ext uri="{FF2B5EF4-FFF2-40B4-BE49-F238E27FC236}">
                <a16:creationId xmlns:a16="http://schemas.microsoft.com/office/drawing/2014/main" id="{FAFB198E-4CBA-77BB-B247-7C9D59431C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1125" y="1763713"/>
            <a:ext cx="647700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E7EB7776655348936A38F4F0085AE8" ma:contentTypeVersion="15" ma:contentTypeDescription="Create a new document." ma:contentTypeScope="" ma:versionID="54386b6b944d7a1ae32891d9fb18870d">
  <xsd:schema xmlns:xsd="http://www.w3.org/2001/XMLSchema" xmlns:xs="http://www.w3.org/2001/XMLSchema" xmlns:p="http://schemas.microsoft.com/office/2006/metadata/properties" xmlns:ns2="b2a01d73-8935-4eb2-a87a-2289ff5b8144" xmlns:ns3="93452542-5985-4799-ad4f-b73e5edc7713" targetNamespace="http://schemas.microsoft.com/office/2006/metadata/properties" ma:root="true" ma:fieldsID="00af1e265c44219ae1d2a89f3fe95175" ns2:_="" ns3:_="">
    <xsd:import namespace="b2a01d73-8935-4eb2-a87a-2289ff5b8144"/>
    <xsd:import namespace="93452542-5985-4799-ad4f-b73e5edc77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a01d73-8935-4eb2-a87a-2289ff5b81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3cc86f3d-b6b6-4121-b807-5ab201feca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452542-5985-4799-ad4f-b73e5edc771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8c91ca3b-0558-46f6-9a7b-8d8ea57e0fd4}" ma:internalName="TaxCatchAll" ma:showField="CatchAllData" ma:web="93452542-5985-4799-ad4f-b73e5edc77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2a01d73-8935-4eb2-a87a-2289ff5b8144">
      <Terms xmlns="http://schemas.microsoft.com/office/infopath/2007/PartnerControls"/>
    </lcf76f155ced4ddcb4097134ff3c332f>
    <TaxCatchAll xmlns="93452542-5985-4799-ad4f-b73e5edc7713" xsi:nil="true"/>
  </documentManagement>
</p:properties>
</file>

<file path=customXml/itemProps1.xml><?xml version="1.0" encoding="utf-8"?>
<ds:datastoreItem xmlns:ds="http://schemas.openxmlformats.org/officeDocument/2006/customXml" ds:itemID="{C3FFA1B8-E7FD-47D6-9F35-1909290916F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2a01d73-8935-4eb2-a87a-2289ff5b8144"/>
    <ds:schemaRef ds:uri="93452542-5985-4799-ad4f-b73e5edc771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D7933D3-5878-4F85-BA5E-2F713CF1C23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1DFBEFA-7582-470F-AD85-051CF50F75B1}">
  <ds:schemaRefs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purl.org/dc/dcmitype/"/>
    <ds:schemaRef ds:uri="b2a01d73-8935-4eb2-a87a-2289ff5b8144"/>
    <ds:schemaRef ds:uri="http://purl.org/dc/terms/"/>
    <ds:schemaRef ds:uri="93452542-5985-4799-ad4f-b73e5edc7713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</Words>
  <Application>Microsoft Office PowerPoint</Application>
  <PresentationFormat>On-screen Show (16:9)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Calibri</vt:lpstr>
      <vt:lpstr>Open Sans Condensed</vt:lpstr>
      <vt:lpstr>Arial</vt:lpstr>
      <vt:lpstr>1_Custom Design</vt:lpstr>
      <vt:lpstr>PowerPoint Presentation</vt:lpstr>
      <vt:lpstr>PowerPoint Presentation</vt:lpstr>
      <vt:lpstr>PowerPoint Presentation</vt:lpstr>
    </vt:vector>
  </TitlesOfParts>
  <Company>Ipsos MORI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Ian Jarvis</dc:creator>
  <cp:lastModifiedBy>Luca Vannini</cp:lastModifiedBy>
  <cp:revision>16</cp:revision>
  <cp:lastPrinted>2018-08-24T09:41:59Z</cp:lastPrinted>
  <dcterms:created xsi:type="dcterms:W3CDTF">2013-11-06T11:49:34Z</dcterms:created>
  <dcterms:modified xsi:type="dcterms:W3CDTF">2023-09-06T14:29:37Z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0x01010047E7EB7776655348936A38F4F0085AE8</vt:lpwstr>
  </property>
  <property fmtid="{D5CDD505-2E9C-101B-9397-08002B2CF9AE}" pid="3" name="Order">
    <vt:r8>1221000</vt:r8>
  </property>
  <property fmtid="{D5CDD505-2E9C-101B-9397-08002B2CF9AE}" pid="4" name="MediaServiceImageTags">
    <vt:lpwstr/>
  </property>
</Properties>
</file>