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278" r:id="rId5"/>
    <p:sldId id="270" r:id="rId6"/>
    <p:sldId id="271" r:id="rId7"/>
  </p:sldIdLst>
  <p:sldSz cx="9144000" cy="5143500" type="screen16x9"/>
  <p:notesSz cx="6797675" cy="9928225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Open Sans Condensed" panose="020B080603050402020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398463" indent="58738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796925" indent="117475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196975" indent="174625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595438" indent="233363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pos="2880">
          <p15:clr>
            <a:srgbClr val="A4A3A4"/>
          </p15:clr>
        </p15:guide>
        <p15:guide id="15" pos="367">
          <p15:clr>
            <a:srgbClr val="A4A3A4"/>
          </p15:clr>
        </p15:guide>
        <p15:guide id="16" pos="53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4BD07D-71A6-0B44-05E6-9C935271393C}" v="16" dt="2023-09-06T14:16:05.523"/>
    <p1510:client id="{F2975236-4D7B-42D2-56E0-BDDE1610CA58}" v="19" dt="2023-09-06T14:32:41.7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02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pos="2880"/>
        <p:guide pos="367"/>
        <p:guide pos="53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font" Target="fonts/font6.fntdata"/><Relationship Id="rId23" Type="http://schemas.microsoft.com/office/2015/10/relationships/revisionInfo" Target="revisionInfo.xml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a Vannini" userId="S::luca@pamco.co.uk::fb1eb681-9c6b-444c-9158-92ebd36c1764" providerId="AD" clId="Web-{F2975236-4D7B-42D2-56E0-BDDE1610CA58}"/>
    <pc:docChg chg="delSld">
      <pc:chgData name="Luca Vannini" userId="S::luca@pamco.co.uk::fb1eb681-9c6b-444c-9158-92ebd36c1764" providerId="AD" clId="Web-{F2975236-4D7B-42D2-56E0-BDDE1610CA58}" dt="2023-09-06T14:32:41.720" v="18"/>
      <pc:docMkLst>
        <pc:docMk/>
      </pc:docMkLst>
      <pc:sldChg chg="del">
        <pc:chgData name="Luca Vannini" userId="S::luca@pamco.co.uk::fb1eb681-9c6b-444c-9158-92ebd36c1764" providerId="AD" clId="Web-{F2975236-4D7B-42D2-56E0-BDDE1610CA58}" dt="2023-09-06T14:32:32.626" v="10"/>
        <pc:sldMkLst>
          <pc:docMk/>
          <pc:sldMk cId="0" sldId="256"/>
        </pc:sldMkLst>
      </pc:sldChg>
      <pc:sldChg chg="del">
        <pc:chgData name="Luca Vannini" userId="S::luca@pamco.co.uk::fb1eb681-9c6b-444c-9158-92ebd36c1764" providerId="AD" clId="Web-{F2975236-4D7B-42D2-56E0-BDDE1610CA58}" dt="2023-09-06T14:32:32.626" v="9"/>
        <pc:sldMkLst>
          <pc:docMk/>
          <pc:sldMk cId="0" sldId="257"/>
        </pc:sldMkLst>
      </pc:sldChg>
      <pc:sldChg chg="del">
        <pc:chgData name="Luca Vannini" userId="S::luca@pamco.co.uk::fb1eb681-9c6b-444c-9158-92ebd36c1764" providerId="AD" clId="Web-{F2975236-4D7B-42D2-56E0-BDDE1610CA58}" dt="2023-09-06T14:32:32.626" v="8"/>
        <pc:sldMkLst>
          <pc:docMk/>
          <pc:sldMk cId="0" sldId="258"/>
        </pc:sldMkLst>
      </pc:sldChg>
      <pc:sldChg chg="del">
        <pc:chgData name="Luca Vannini" userId="S::luca@pamco.co.uk::fb1eb681-9c6b-444c-9158-92ebd36c1764" providerId="AD" clId="Web-{F2975236-4D7B-42D2-56E0-BDDE1610CA58}" dt="2023-09-06T14:32:32.626" v="7"/>
        <pc:sldMkLst>
          <pc:docMk/>
          <pc:sldMk cId="0" sldId="259"/>
        </pc:sldMkLst>
      </pc:sldChg>
      <pc:sldChg chg="del">
        <pc:chgData name="Luca Vannini" userId="S::luca@pamco.co.uk::fb1eb681-9c6b-444c-9158-92ebd36c1764" providerId="AD" clId="Web-{F2975236-4D7B-42D2-56E0-BDDE1610CA58}" dt="2023-09-06T14:32:32.626" v="6"/>
        <pc:sldMkLst>
          <pc:docMk/>
          <pc:sldMk cId="0" sldId="260"/>
        </pc:sldMkLst>
      </pc:sldChg>
      <pc:sldChg chg="del">
        <pc:chgData name="Luca Vannini" userId="S::luca@pamco.co.uk::fb1eb681-9c6b-444c-9158-92ebd36c1764" providerId="AD" clId="Web-{F2975236-4D7B-42D2-56E0-BDDE1610CA58}" dt="2023-09-06T14:32:32.626" v="5"/>
        <pc:sldMkLst>
          <pc:docMk/>
          <pc:sldMk cId="0" sldId="261"/>
        </pc:sldMkLst>
      </pc:sldChg>
      <pc:sldChg chg="del">
        <pc:chgData name="Luca Vannini" userId="S::luca@pamco.co.uk::fb1eb681-9c6b-444c-9158-92ebd36c1764" providerId="AD" clId="Web-{F2975236-4D7B-42D2-56E0-BDDE1610CA58}" dt="2023-09-06T14:32:32.610" v="4"/>
        <pc:sldMkLst>
          <pc:docMk/>
          <pc:sldMk cId="0" sldId="262"/>
        </pc:sldMkLst>
      </pc:sldChg>
      <pc:sldChg chg="del">
        <pc:chgData name="Luca Vannini" userId="S::luca@pamco.co.uk::fb1eb681-9c6b-444c-9158-92ebd36c1764" providerId="AD" clId="Web-{F2975236-4D7B-42D2-56E0-BDDE1610CA58}" dt="2023-09-06T14:32:32.610" v="3"/>
        <pc:sldMkLst>
          <pc:docMk/>
          <pc:sldMk cId="0" sldId="263"/>
        </pc:sldMkLst>
      </pc:sldChg>
      <pc:sldChg chg="del">
        <pc:chgData name="Luca Vannini" userId="S::luca@pamco.co.uk::fb1eb681-9c6b-444c-9158-92ebd36c1764" providerId="AD" clId="Web-{F2975236-4D7B-42D2-56E0-BDDE1610CA58}" dt="2023-09-06T14:32:32.610" v="2"/>
        <pc:sldMkLst>
          <pc:docMk/>
          <pc:sldMk cId="0" sldId="264"/>
        </pc:sldMkLst>
      </pc:sldChg>
      <pc:sldChg chg="del">
        <pc:chgData name="Luca Vannini" userId="S::luca@pamco.co.uk::fb1eb681-9c6b-444c-9158-92ebd36c1764" providerId="AD" clId="Web-{F2975236-4D7B-42D2-56E0-BDDE1610CA58}" dt="2023-09-06T14:32:32.610" v="1"/>
        <pc:sldMkLst>
          <pc:docMk/>
          <pc:sldMk cId="0" sldId="265"/>
        </pc:sldMkLst>
      </pc:sldChg>
      <pc:sldChg chg="del">
        <pc:chgData name="Luca Vannini" userId="S::luca@pamco.co.uk::fb1eb681-9c6b-444c-9158-92ebd36c1764" providerId="AD" clId="Web-{F2975236-4D7B-42D2-56E0-BDDE1610CA58}" dt="2023-09-06T14:32:32.610" v="0"/>
        <pc:sldMkLst>
          <pc:docMk/>
          <pc:sldMk cId="0" sldId="266"/>
        </pc:sldMkLst>
      </pc:sldChg>
      <pc:sldChg chg="del">
        <pc:chgData name="Luca Vannini" userId="S::luca@pamco.co.uk::fb1eb681-9c6b-444c-9158-92ebd36c1764" providerId="AD" clId="Web-{F2975236-4D7B-42D2-56E0-BDDE1610CA58}" dt="2023-09-06T14:32:35.345" v="11"/>
        <pc:sldMkLst>
          <pc:docMk/>
          <pc:sldMk cId="0" sldId="267"/>
        </pc:sldMkLst>
      </pc:sldChg>
      <pc:sldChg chg="del">
        <pc:chgData name="Luca Vannini" userId="S::luca@pamco.co.uk::fb1eb681-9c6b-444c-9158-92ebd36c1764" providerId="AD" clId="Web-{F2975236-4D7B-42D2-56E0-BDDE1610CA58}" dt="2023-09-06T14:32:36.407" v="12"/>
        <pc:sldMkLst>
          <pc:docMk/>
          <pc:sldMk cId="0" sldId="268"/>
        </pc:sldMkLst>
      </pc:sldChg>
      <pc:sldChg chg="del">
        <pc:chgData name="Luca Vannini" userId="S::luca@pamco.co.uk::fb1eb681-9c6b-444c-9158-92ebd36c1764" providerId="AD" clId="Web-{F2975236-4D7B-42D2-56E0-BDDE1610CA58}" dt="2023-09-06T14:32:41.720" v="18"/>
        <pc:sldMkLst>
          <pc:docMk/>
          <pc:sldMk cId="0" sldId="272"/>
        </pc:sldMkLst>
      </pc:sldChg>
      <pc:sldChg chg="del">
        <pc:chgData name="Luca Vannini" userId="S::luca@pamco.co.uk::fb1eb681-9c6b-444c-9158-92ebd36c1764" providerId="AD" clId="Web-{F2975236-4D7B-42D2-56E0-BDDE1610CA58}" dt="2023-09-06T14:32:41.720" v="16"/>
        <pc:sldMkLst>
          <pc:docMk/>
          <pc:sldMk cId="0" sldId="273"/>
        </pc:sldMkLst>
      </pc:sldChg>
      <pc:sldChg chg="del">
        <pc:chgData name="Luca Vannini" userId="S::luca@pamco.co.uk::fb1eb681-9c6b-444c-9158-92ebd36c1764" providerId="AD" clId="Web-{F2975236-4D7B-42D2-56E0-BDDE1610CA58}" dt="2023-09-06T14:32:41.720" v="15"/>
        <pc:sldMkLst>
          <pc:docMk/>
          <pc:sldMk cId="0" sldId="274"/>
        </pc:sldMkLst>
      </pc:sldChg>
      <pc:sldChg chg="del">
        <pc:chgData name="Luca Vannini" userId="S::luca@pamco.co.uk::fb1eb681-9c6b-444c-9158-92ebd36c1764" providerId="AD" clId="Web-{F2975236-4D7B-42D2-56E0-BDDE1610CA58}" dt="2023-09-06T14:32:41.720" v="14"/>
        <pc:sldMkLst>
          <pc:docMk/>
          <pc:sldMk cId="0" sldId="275"/>
        </pc:sldMkLst>
      </pc:sldChg>
      <pc:sldChg chg="del">
        <pc:chgData name="Luca Vannini" userId="S::luca@pamco.co.uk::fb1eb681-9c6b-444c-9158-92ebd36c1764" providerId="AD" clId="Web-{F2975236-4D7B-42D2-56E0-BDDE1610CA58}" dt="2023-09-06T14:32:41.720" v="13"/>
        <pc:sldMkLst>
          <pc:docMk/>
          <pc:sldMk cId="0" sldId="276"/>
        </pc:sldMkLst>
      </pc:sldChg>
      <pc:sldChg chg="del">
        <pc:chgData name="Luca Vannini" userId="S::luca@pamco.co.uk::fb1eb681-9c6b-444c-9158-92ebd36c1764" providerId="AD" clId="Web-{F2975236-4D7B-42D2-56E0-BDDE1610CA58}" dt="2023-09-06T14:32:41.720" v="17"/>
        <pc:sldMkLst>
          <pc:docMk/>
          <pc:sldMk cId="0" sldId="27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AFACF2-E29C-1C7E-1A76-099494E693D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3A4806-5F8D-78FC-65D4-0FC14F5352C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AF6FE00-63E4-4A1D-972B-ECD52F8F50F0}" type="datetimeFigureOut">
              <a:rPr lang="en-GB"/>
              <a:pPr>
                <a:defRPr/>
              </a:pPr>
              <a:t>06/09/2023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87E712-CD66-654E-8377-A36514B50B3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21882D-96D6-6BFA-4B38-BB02B8302FD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F203CF4-F454-4F87-8046-EC2E9CEBEC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52510AE-54EE-E09F-F8BF-CA7FE5FA4B3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CBB88F-BDBC-54A3-5309-688644D1C63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6E03B8B-7777-4941-9481-354A960CF964}" type="datetimeFigureOut">
              <a:rPr lang="en-GB"/>
              <a:pPr>
                <a:defRPr/>
              </a:pPr>
              <a:t>06/09/2023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4DDDD4E-B51C-93CA-6F8F-52DFF0E7908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7E35BB84-6374-A942-576D-6EB8F367D2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F20BBE-AE96-430E-6BBA-1E188175366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909FAA-574B-1E39-2588-417A7ABC2A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CBF2C24-B10A-46A9-9E7D-10C60ABC09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4">
            <a:extLst>
              <a:ext uri="{FF2B5EF4-FFF2-40B4-BE49-F238E27FC236}">
                <a16:creationId xmlns:a16="http://schemas.microsoft.com/office/drawing/2014/main" id="{563DFD64-1AB2-C8B9-06B6-DF68A699EB8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316913" y="339725"/>
            <a:ext cx="768350" cy="193675"/>
          </a:xfrm>
          <a:prstGeom prst="rect">
            <a:avLst/>
          </a:prstGeom>
          <a:noFill/>
          <a:ln>
            <a:noFill/>
          </a:ln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80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3" name="TextBox 408">
            <a:extLst>
              <a:ext uri="{FF2B5EF4-FFF2-40B4-BE49-F238E27FC236}">
                <a16:creationId xmlns:a16="http://schemas.microsoft.com/office/drawing/2014/main" id="{A3BD8011-D45B-BD78-D160-5BE835EDD9E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endParaRPr lang="en-GB" altLang="en-US" sz="700">
              <a:solidFill>
                <a:srgbClr val="FFFFFF"/>
              </a:solidFill>
              <a:latin typeface="Arial"/>
              <a:cs typeface="Arial"/>
            </a:endParaRPr>
          </a:p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4" name="Picture 3" descr="people2.png">
            <a:extLst>
              <a:ext uri="{FF2B5EF4-FFF2-40B4-BE49-F238E27FC236}">
                <a16:creationId xmlns:a16="http://schemas.microsoft.com/office/drawing/2014/main" id="{0865B0F4-12D3-174A-0B4F-65C2739662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131888"/>
            <a:ext cx="2351087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82">
            <a:extLst>
              <a:ext uri="{FF2B5EF4-FFF2-40B4-BE49-F238E27FC236}">
                <a16:creationId xmlns:a16="http://schemas.microsoft.com/office/drawing/2014/main" id="{1CBBA531-D0A4-83B5-1F1E-651F89CE6306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2916238" y="3003550"/>
            <a:ext cx="1368425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6" name="Picture 5" descr="scotland.png">
            <a:extLst>
              <a:ext uri="{FF2B5EF4-FFF2-40B4-BE49-F238E27FC236}">
                <a16:creationId xmlns:a16="http://schemas.microsoft.com/office/drawing/2014/main" id="{A9245ABF-500B-EA8E-BFEE-D7C8942985C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31888"/>
            <a:ext cx="2532062" cy="335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382">
            <a:extLst>
              <a:ext uri="{FF2B5EF4-FFF2-40B4-BE49-F238E27FC236}">
                <a16:creationId xmlns:a16="http://schemas.microsoft.com/office/drawing/2014/main" id="{D3CD274F-C7FD-1734-A370-429558418B46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08038" y="3292475"/>
            <a:ext cx="1422400" cy="5318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22D981EB-FAC4-89BE-2948-7BD637C5A021}"/>
              </a:ext>
            </a:extLst>
          </p:cNvPr>
          <p:cNvSpPr txBox="1"/>
          <p:nvPr userDrawn="1"/>
        </p:nvSpPr>
        <p:spPr>
          <a:xfrm>
            <a:off x="-22225" y="4376738"/>
            <a:ext cx="1425575" cy="2159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 - Scotland</a:t>
            </a:r>
          </a:p>
        </p:txBody>
      </p:sp>
      <p:sp>
        <p:nvSpPr>
          <p:cNvPr id="9" name="TextBox 409">
            <a:extLst>
              <a:ext uri="{FF2B5EF4-FFF2-40B4-BE49-F238E27FC236}">
                <a16:creationId xmlns:a16="http://schemas.microsoft.com/office/drawing/2014/main" id="{165EF660-EEEE-722E-C6BC-FCF4618DD01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019925" y="4659313"/>
            <a:ext cx="2232025" cy="4000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0" name="TextBox 382">
            <a:extLst>
              <a:ext uri="{FF2B5EF4-FFF2-40B4-BE49-F238E27FC236}">
                <a16:creationId xmlns:a16="http://schemas.microsoft.com/office/drawing/2014/main" id="{A1299788-790D-8A4A-C09D-68B1DA684018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825" y="1174750"/>
            <a:ext cx="4448175" cy="3794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2000" b="1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11" name="Picture 14" descr="newspaper.png">
            <a:extLst>
              <a:ext uri="{FF2B5EF4-FFF2-40B4-BE49-F238E27FC236}">
                <a16:creationId xmlns:a16="http://schemas.microsoft.com/office/drawing/2014/main" id="{CB6F9AD9-DDAF-8E9D-01FC-53AD174B580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463" y="1492250"/>
            <a:ext cx="172878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382">
            <a:extLst>
              <a:ext uri="{FF2B5EF4-FFF2-40B4-BE49-F238E27FC236}">
                <a16:creationId xmlns:a16="http://schemas.microsoft.com/office/drawing/2014/main" id="{1E5E9B5B-1280-4A60-70AB-DA357A5729F8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4463" y="2736850"/>
            <a:ext cx="1657350" cy="3159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13" name="Picture 16" descr="mobile.png">
            <a:extLst>
              <a:ext uri="{FF2B5EF4-FFF2-40B4-BE49-F238E27FC236}">
                <a16:creationId xmlns:a16="http://schemas.microsoft.com/office/drawing/2014/main" id="{CEE37612-E111-AA5F-BD17-02D573D381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538" y="2944813"/>
            <a:ext cx="8223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7" descr="tablet.png">
            <a:extLst>
              <a:ext uri="{FF2B5EF4-FFF2-40B4-BE49-F238E27FC236}">
                <a16:creationId xmlns:a16="http://schemas.microsoft.com/office/drawing/2014/main" id="{DAB2A3E5-23C4-1CA8-A6B9-4541FE865A5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2997200"/>
            <a:ext cx="946150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EED187AD-2B22-87CF-4808-A00ABC6A584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663" y="4252913"/>
            <a:ext cx="1655762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16" name="TextBox 382">
            <a:extLst>
              <a:ext uri="{FF2B5EF4-FFF2-40B4-BE49-F238E27FC236}">
                <a16:creationId xmlns:a16="http://schemas.microsoft.com/office/drawing/2014/main" id="{F7F77E31-963B-CA58-987F-943D6512E20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25" y="4235450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17" name="TextBox 382">
            <a:extLst>
              <a:ext uri="{FF2B5EF4-FFF2-40B4-BE49-F238E27FC236}">
                <a16:creationId xmlns:a16="http://schemas.microsoft.com/office/drawing/2014/main" id="{FE4C5E57-6207-5355-7E8E-033438EF391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638" y="4243388"/>
            <a:ext cx="1655762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18" name="Picture 21" descr="Icon&#10;&#10;Description automatically generated">
            <a:extLst>
              <a:ext uri="{FF2B5EF4-FFF2-40B4-BE49-F238E27FC236}">
                <a16:creationId xmlns:a16="http://schemas.microsoft.com/office/drawing/2014/main" id="{DCB649F5-BE1C-5821-B248-631F0F71C1A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225" y="3222625"/>
            <a:ext cx="10509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382">
            <a:extLst>
              <a:ext uri="{FF2B5EF4-FFF2-40B4-BE49-F238E27FC236}">
                <a16:creationId xmlns:a16="http://schemas.microsoft.com/office/drawing/2014/main" id="{DAAEB0C3-4246-B583-1ED6-75C7B4320693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5325" y="2692400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20" name="Picture 23" descr="Icon&#10;&#10;Description automatically generated">
            <a:extLst>
              <a:ext uri="{FF2B5EF4-FFF2-40B4-BE49-F238E27FC236}">
                <a16:creationId xmlns:a16="http://schemas.microsoft.com/office/drawing/2014/main" id="{ABAC437B-F167-7A3C-FA33-A2BB6529A3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950" y="1697038"/>
            <a:ext cx="1052513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382">
            <a:extLst>
              <a:ext uri="{FF2B5EF4-FFF2-40B4-BE49-F238E27FC236}">
                <a16:creationId xmlns:a16="http://schemas.microsoft.com/office/drawing/2014/main" id="{50A7F0DF-7306-53A3-C5D4-17C65F796071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6838"/>
            <a:ext cx="9144000" cy="287337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PAMCo H2 2023 June’21 - June’23 print data fused with June’23 iris data</a:t>
            </a:r>
            <a:endParaRPr lang="en-GB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1D7F4E-B3C8-D5B0-A4EE-F345BFBB139C}"/>
              </a:ext>
            </a:extLst>
          </p:cNvPr>
          <p:cNvSpPr txBox="1"/>
          <p:nvPr userDrawn="1"/>
        </p:nvSpPr>
        <p:spPr>
          <a:xfrm>
            <a:off x="2286000" y="319088"/>
            <a:ext cx="45720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00:01 on Wednesday 27</a:t>
            </a:r>
            <a:r>
              <a:rPr lang="en-GB" sz="105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 2023</a:t>
            </a:r>
          </a:p>
        </p:txBody>
      </p:sp>
    </p:spTree>
    <p:extLst>
      <p:ext uri="{BB962C8B-B14F-4D97-AF65-F5344CB8AC3E}">
        <p14:creationId xmlns:p14="http://schemas.microsoft.com/office/powerpoint/2010/main" val="1670053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4">
            <a:extLst>
              <a:ext uri="{FF2B5EF4-FFF2-40B4-BE49-F238E27FC236}">
                <a16:creationId xmlns:a16="http://schemas.microsoft.com/office/drawing/2014/main" id="{5A2C3CD2-42CC-0331-BAB3-BFBBA4024C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316913" y="339725"/>
            <a:ext cx="768350" cy="193675"/>
          </a:xfrm>
          <a:prstGeom prst="rect">
            <a:avLst/>
          </a:prstGeom>
          <a:noFill/>
          <a:ln>
            <a:noFill/>
          </a:ln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80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3" name="TextBox 408">
            <a:extLst>
              <a:ext uri="{FF2B5EF4-FFF2-40B4-BE49-F238E27FC236}">
                <a16:creationId xmlns:a16="http://schemas.microsoft.com/office/drawing/2014/main" id="{E0211D08-8222-06B1-0E92-E1894242FF6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endParaRPr lang="en-GB" altLang="en-US" sz="700">
              <a:solidFill>
                <a:srgbClr val="FFFFFF"/>
              </a:solidFill>
              <a:latin typeface="Arial"/>
              <a:cs typeface="Arial"/>
            </a:endParaRPr>
          </a:p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4" name="TextBox 409">
            <a:extLst>
              <a:ext uri="{FF2B5EF4-FFF2-40B4-BE49-F238E27FC236}">
                <a16:creationId xmlns:a16="http://schemas.microsoft.com/office/drawing/2014/main" id="{442B7FAA-B541-9C8F-E7D9-80D217F23F9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019925" y="4659313"/>
            <a:ext cx="2232025" cy="4000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5" name="Picture 4" descr="uk.png">
            <a:extLst>
              <a:ext uri="{FF2B5EF4-FFF2-40B4-BE49-F238E27FC236}">
                <a16:creationId xmlns:a16="http://schemas.microsoft.com/office/drawing/2014/main" id="{C41E9AD8-1577-52B4-889C-3ACB3A4007C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771525"/>
            <a:ext cx="2478088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people2.png">
            <a:extLst>
              <a:ext uri="{FF2B5EF4-FFF2-40B4-BE49-F238E27FC236}">
                <a16:creationId xmlns:a16="http://schemas.microsoft.com/office/drawing/2014/main" id="{D3BB7A21-BBA6-0F43-3E04-A1EC9C89283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203325"/>
            <a:ext cx="2351087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382">
            <a:extLst>
              <a:ext uri="{FF2B5EF4-FFF2-40B4-BE49-F238E27FC236}">
                <a16:creationId xmlns:a16="http://schemas.microsoft.com/office/drawing/2014/main" id="{A85B4A18-D102-5A4D-3AEA-3A6D7F5F1B3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2933700" y="3048000"/>
            <a:ext cx="1366838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8" name="TextBox 382">
            <a:extLst>
              <a:ext uri="{FF2B5EF4-FFF2-40B4-BE49-F238E27FC236}">
                <a16:creationId xmlns:a16="http://schemas.microsoft.com/office/drawing/2014/main" id="{53F2BBB1-404F-7C47-1371-F158BD7697B1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1162050" y="3797300"/>
            <a:ext cx="1368425" cy="377825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DE7B7EA2-8CBC-515C-DF8D-685F23E770C2}"/>
              </a:ext>
            </a:extLst>
          </p:cNvPr>
          <p:cNvSpPr txBox="1"/>
          <p:nvPr userDrawn="1"/>
        </p:nvSpPr>
        <p:spPr>
          <a:xfrm>
            <a:off x="-30163" y="4371975"/>
            <a:ext cx="1152526" cy="2159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10" name="Picture 13" descr="mobile.png">
            <a:extLst>
              <a:ext uri="{FF2B5EF4-FFF2-40B4-BE49-F238E27FC236}">
                <a16:creationId xmlns:a16="http://schemas.microsoft.com/office/drawing/2014/main" id="{73216D87-0509-1C4B-E0D5-E62365B0F5D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538" y="2944813"/>
            <a:ext cx="8223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4" descr="tablet.png">
            <a:extLst>
              <a:ext uri="{FF2B5EF4-FFF2-40B4-BE49-F238E27FC236}">
                <a16:creationId xmlns:a16="http://schemas.microsoft.com/office/drawing/2014/main" id="{48D82393-76A9-77C6-08E3-7293A858642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2997200"/>
            <a:ext cx="946150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382">
            <a:extLst>
              <a:ext uri="{FF2B5EF4-FFF2-40B4-BE49-F238E27FC236}">
                <a16:creationId xmlns:a16="http://schemas.microsoft.com/office/drawing/2014/main" id="{2A04E962-DD44-5002-2CA1-F330F543191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663" y="4227513"/>
            <a:ext cx="1655762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13" name="TextBox 382">
            <a:extLst>
              <a:ext uri="{FF2B5EF4-FFF2-40B4-BE49-F238E27FC236}">
                <a16:creationId xmlns:a16="http://schemas.microsoft.com/office/drawing/2014/main" id="{CF3BE878-5633-E574-F99F-9CCFAC4FA3B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25" y="4227513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14" name="TextBox 382">
            <a:extLst>
              <a:ext uri="{FF2B5EF4-FFF2-40B4-BE49-F238E27FC236}">
                <a16:creationId xmlns:a16="http://schemas.microsoft.com/office/drawing/2014/main" id="{C0421A16-EECA-1752-E01F-A0FF78D56DE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5325" y="2692400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15" name="TextBox 382">
            <a:extLst>
              <a:ext uri="{FF2B5EF4-FFF2-40B4-BE49-F238E27FC236}">
                <a16:creationId xmlns:a16="http://schemas.microsoft.com/office/drawing/2014/main" id="{B987CB94-A8AC-33F1-21C7-DE3049902D03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825" y="1174750"/>
            <a:ext cx="4448175" cy="3794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2000" b="1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16" name="Picture 19" descr="newspaper.png">
            <a:extLst>
              <a:ext uri="{FF2B5EF4-FFF2-40B4-BE49-F238E27FC236}">
                <a16:creationId xmlns:a16="http://schemas.microsoft.com/office/drawing/2014/main" id="{AF28C36B-9157-711A-02B3-A5CA8C9956B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463" y="1492250"/>
            <a:ext cx="172878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382">
            <a:extLst>
              <a:ext uri="{FF2B5EF4-FFF2-40B4-BE49-F238E27FC236}">
                <a16:creationId xmlns:a16="http://schemas.microsoft.com/office/drawing/2014/main" id="{909230BD-062F-D95A-E874-4E5F450C2336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4463" y="2736850"/>
            <a:ext cx="1657350" cy="3159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18" name="TextBox 382">
            <a:extLst>
              <a:ext uri="{FF2B5EF4-FFF2-40B4-BE49-F238E27FC236}">
                <a16:creationId xmlns:a16="http://schemas.microsoft.com/office/drawing/2014/main" id="{9ECA521D-F46C-33E1-859A-5B484F07A22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325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19" name="Picture 22" descr="Icon&#10;&#10;Description automatically generated">
            <a:extLst>
              <a:ext uri="{FF2B5EF4-FFF2-40B4-BE49-F238E27FC236}">
                <a16:creationId xmlns:a16="http://schemas.microsoft.com/office/drawing/2014/main" id="{70E46A79-9542-5291-BA51-5C567D7F78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225" y="3222625"/>
            <a:ext cx="10509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3" descr="Icon&#10;&#10;Description automatically generated">
            <a:extLst>
              <a:ext uri="{FF2B5EF4-FFF2-40B4-BE49-F238E27FC236}">
                <a16:creationId xmlns:a16="http://schemas.microsoft.com/office/drawing/2014/main" id="{4737F04B-2BF8-7F65-54E8-2875498C64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950" y="1697038"/>
            <a:ext cx="1052513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382">
            <a:extLst>
              <a:ext uri="{FF2B5EF4-FFF2-40B4-BE49-F238E27FC236}">
                <a16:creationId xmlns:a16="http://schemas.microsoft.com/office/drawing/2014/main" id="{3611721C-84C1-2E70-1A21-80B56DEE65C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0488"/>
            <a:ext cx="9144000" cy="471487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PAMCo H2 2023 June’21 - June’23 print data fused with June’23 iris data</a:t>
            </a:r>
            <a:endParaRPr lang="en-GB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alt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23948E-1A56-923C-8A95-DA9EC2904ADD}"/>
              </a:ext>
            </a:extLst>
          </p:cNvPr>
          <p:cNvSpPr txBox="1"/>
          <p:nvPr userDrawn="1"/>
        </p:nvSpPr>
        <p:spPr>
          <a:xfrm>
            <a:off x="2347913" y="328613"/>
            <a:ext cx="4448175" cy="252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00:01 on Wednesday 27</a:t>
            </a:r>
            <a:r>
              <a:rPr lang="en-GB" sz="105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 2023</a:t>
            </a:r>
          </a:p>
        </p:txBody>
      </p:sp>
    </p:spTree>
    <p:extLst>
      <p:ext uri="{BB962C8B-B14F-4D97-AF65-F5344CB8AC3E}">
        <p14:creationId xmlns:p14="http://schemas.microsoft.com/office/powerpoint/2010/main" val="384589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F1374A-B2E5-B740-ABDA-98AE49CB6251}"/>
              </a:ext>
            </a:extLst>
          </p:cNvPr>
          <p:cNvSpPr/>
          <p:nvPr userDrawn="1"/>
        </p:nvSpPr>
        <p:spPr>
          <a:xfrm>
            <a:off x="-12700" y="0"/>
            <a:ext cx="9156700" cy="555625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9A5F93A-F42A-3026-65BF-D29C223998C6}"/>
              </a:ext>
            </a:extLst>
          </p:cNvPr>
          <p:cNvSpPr/>
          <p:nvPr userDrawn="1"/>
        </p:nvSpPr>
        <p:spPr>
          <a:xfrm>
            <a:off x="-14288" y="4587875"/>
            <a:ext cx="9158288" cy="555625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28" name="Picture 8" descr="logo2.png">
            <a:extLst>
              <a:ext uri="{FF2B5EF4-FFF2-40B4-BE49-F238E27FC236}">
                <a16:creationId xmlns:a16="http://schemas.microsoft.com/office/drawing/2014/main" id="{36FCE756-5A5C-7187-60BC-4580D33CB4D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23825"/>
            <a:ext cx="10001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9" descr="lines.png">
            <a:extLst>
              <a:ext uri="{FF2B5EF4-FFF2-40B4-BE49-F238E27FC236}">
                <a16:creationId xmlns:a16="http://schemas.microsoft.com/office/drawing/2014/main" id="{76D55A9B-4B7A-141A-71B0-C8145E0A7B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0"/>
            <a:ext cx="4286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6.emf"/><Relationship Id="rId7" Type="http://schemas.openxmlformats.org/officeDocument/2006/relationships/image" Target="../media/image23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382">
            <a:extLst>
              <a:ext uri="{FF2B5EF4-FFF2-40B4-BE49-F238E27FC236}">
                <a16:creationId xmlns:a16="http://schemas.microsoft.com/office/drawing/2014/main" id="{60B0EFE3-9D7C-0B39-FAF4-8234546356FB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625"/>
            <a:ext cx="91440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Newsbrands (Qualities)</a:t>
            </a:r>
          </a:p>
        </p:txBody>
      </p:sp>
      <p:pic>
        <p:nvPicPr>
          <p:cNvPr id="19459" name="Picture 4">
            <a:extLst>
              <a:ext uri="{FF2B5EF4-FFF2-40B4-BE49-F238E27FC236}">
                <a16:creationId xmlns:a16="http://schemas.microsoft.com/office/drawing/2014/main" id="{D55C5850-76CF-2197-EA73-E90ECD8CD5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717800"/>
            <a:ext cx="903287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5">
            <a:extLst>
              <a:ext uri="{FF2B5EF4-FFF2-40B4-BE49-F238E27FC236}">
                <a16:creationId xmlns:a16="http://schemas.microsoft.com/office/drawing/2014/main" id="{09A259A9-3FCA-9C1C-FBE6-114A8D719A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573338"/>
            <a:ext cx="14763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6">
            <a:extLst>
              <a:ext uri="{FF2B5EF4-FFF2-40B4-BE49-F238E27FC236}">
                <a16:creationId xmlns:a16="http://schemas.microsoft.com/office/drawing/2014/main" id="{F59A29AD-65B9-CFD5-A03F-B93752A60B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846263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7">
            <a:extLst>
              <a:ext uri="{FF2B5EF4-FFF2-40B4-BE49-F238E27FC236}">
                <a16:creationId xmlns:a16="http://schemas.microsoft.com/office/drawing/2014/main" id="{6408DE4B-F394-854B-ABA4-E99758AC21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288" y="3433763"/>
            <a:ext cx="6683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14">
            <a:extLst>
              <a:ext uri="{FF2B5EF4-FFF2-40B4-BE49-F238E27FC236}">
                <a16:creationId xmlns:a16="http://schemas.microsoft.com/office/drawing/2014/main" id="{B2AFFE26-0DDA-1602-3D68-E3774EBCF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988" y="3508375"/>
            <a:ext cx="7794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15">
            <a:extLst>
              <a:ext uri="{FF2B5EF4-FFF2-40B4-BE49-F238E27FC236}">
                <a16:creationId xmlns:a16="http://schemas.microsoft.com/office/drawing/2014/main" id="{C4B131AE-B860-7FDA-E619-D78B5E69CC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3508375"/>
            <a:ext cx="6080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5" name="TextBox 2">
            <a:extLst>
              <a:ext uri="{FF2B5EF4-FFF2-40B4-BE49-F238E27FC236}">
                <a16:creationId xmlns:a16="http://schemas.microsoft.com/office/drawing/2014/main" id="{A099D003-7A16-6084-4BC0-1C7EE8728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5038" y="1068388"/>
            <a:ext cx="1406525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pic>
        <p:nvPicPr>
          <p:cNvPr id="19466" name="Picture 16">
            <a:extLst>
              <a:ext uri="{FF2B5EF4-FFF2-40B4-BE49-F238E27FC236}">
                <a16:creationId xmlns:a16="http://schemas.microsoft.com/office/drawing/2014/main" id="{54649BD2-B058-20AC-1D25-E8A74FF51E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2713" y="1766888"/>
            <a:ext cx="6477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382">
            <a:extLst>
              <a:ext uri="{FF2B5EF4-FFF2-40B4-BE49-F238E27FC236}">
                <a16:creationId xmlns:a16="http://schemas.microsoft.com/office/drawing/2014/main" id="{EB630A76-A3C1-578D-A602-7365F7BAF8BB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625"/>
            <a:ext cx="91440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Newsbrands (Mid Markets)</a:t>
            </a:r>
          </a:p>
        </p:txBody>
      </p:sp>
      <p:pic>
        <p:nvPicPr>
          <p:cNvPr id="20483" name="Picture 2">
            <a:extLst>
              <a:ext uri="{FF2B5EF4-FFF2-40B4-BE49-F238E27FC236}">
                <a16:creationId xmlns:a16="http://schemas.microsoft.com/office/drawing/2014/main" id="{27EA9B53-2284-ECA2-239F-74233A323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717800"/>
            <a:ext cx="903287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>
            <a:extLst>
              <a:ext uri="{FF2B5EF4-FFF2-40B4-BE49-F238E27FC236}">
                <a16:creationId xmlns:a16="http://schemas.microsoft.com/office/drawing/2014/main" id="{FA81BE2E-E046-6A6C-4495-1A2ACCB4AE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573338"/>
            <a:ext cx="14763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>
            <a:extLst>
              <a:ext uri="{FF2B5EF4-FFF2-40B4-BE49-F238E27FC236}">
                <a16:creationId xmlns:a16="http://schemas.microsoft.com/office/drawing/2014/main" id="{B8B513F0-AE87-9E06-286A-3FFB41916F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851025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>
            <a:extLst>
              <a:ext uri="{FF2B5EF4-FFF2-40B4-BE49-F238E27FC236}">
                <a16:creationId xmlns:a16="http://schemas.microsoft.com/office/drawing/2014/main" id="{55637334-53B3-3577-0307-6AB4072F3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13" y="3430588"/>
            <a:ext cx="66357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7">
            <a:extLst>
              <a:ext uri="{FF2B5EF4-FFF2-40B4-BE49-F238E27FC236}">
                <a16:creationId xmlns:a16="http://schemas.microsoft.com/office/drawing/2014/main" id="{8AF2F472-75D1-FB0D-0158-59D7C74BE7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3508375"/>
            <a:ext cx="777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14">
            <a:extLst>
              <a:ext uri="{FF2B5EF4-FFF2-40B4-BE49-F238E27FC236}">
                <a16:creationId xmlns:a16="http://schemas.microsoft.com/office/drawing/2014/main" id="{45A10A28-7587-1A0D-BA5B-D53F8277AA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3508375"/>
            <a:ext cx="6111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15">
            <a:extLst>
              <a:ext uri="{FF2B5EF4-FFF2-40B4-BE49-F238E27FC236}">
                <a16:creationId xmlns:a16="http://schemas.microsoft.com/office/drawing/2014/main" id="{246E1482-BA72-D37A-2369-A218E4808B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1763713"/>
            <a:ext cx="6477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382">
            <a:extLst>
              <a:ext uri="{FF2B5EF4-FFF2-40B4-BE49-F238E27FC236}">
                <a16:creationId xmlns:a16="http://schemas.microsoft.com/office/drawing/2014/main" id="{B1EDF323-2633-BF9C-2839-DC96123E55E0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625"/>
            <a:ext cx="91440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Newsbrands (Populars)</a:t>
            </a:r>
          </a:p>
        </p:txBody>
      </p:sp>
      <p:pic>
        <p:nvPicPr>
          <p:cNvPr id="21507" name="Picture 2">
            <a:extLst>
              <a:ext uri="{FF2B5EF4-FFF2-40B4-BE49-F238E27FC236}">
                <a16:creationId xmlns:a16="http://schemas.microsoft.com/office/drawing/2014/main" id="{9B70D239-EE23-B602-B994-2048D7379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717800"/>
            <a:ext cx="903287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>
            <a:extLst>
              <a:ext uri="{FF2B5EF4-FFF2-40B4-BE49-F238E27FC236}">
                <a16:creationId xmlns:a16="http://schemas.microsoft.com/office/drawing/2014/main" id="{E9A80160-5444-F06F-1733-0C0C2D034E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573338"/>
            <a:ext cx="14763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5">
            <a:extLst>
              <a:ext uri="{FF2B5EF4-FFF2-40B4-BE49-F238E27FC236}">
                <a16:creationId xmlns:a16="http://schemas.microsoft.com/office/drawing/2014/main" id="{097A6731-C826-B5B8-9654-1E2145367A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851025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>
            <a:extLst>
              <a:ext uri="{FF2B5EF4-FFF2-40B4-BE49-F238E27FC236}">
                <a16:creationId xmlns:a16="http://schemas.microsoft.com/office/drawing/2014/main" id="{99085352-FE2F-C723-8B26-3B8E2531B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050" y="3430588"/>
            <a:ext cx="668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7">
            <a:extLst>
              <a:ext uri="{FF2B5EF4-FFF2-40B4-BE49-F238E27FC236}">
                <a16:creationId xmlns:a16="http://schemas.microsoft.com/office/drawing/2014/main" id="{0AA73F8F-97CC-0ECE-96F3-3E9501322D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875" y="3508375"/>
            <a:ext cx="7794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Picture 14">
            <a:extLst>
              <a:ext uri="{FF2B5EF4-FFF2-40B4-BE49-F238E27FC236}">
                <a16:creationId xmlns:a16="http://schemas.microsoft.com/office/drawing/2014/main" id="{65746492-2A29-4FBB-90D3-55605C7F74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3508375"/>
            <a:ext cx="6111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15">
            <a:extLst>
              <a:ext uri="{FF2B5EF4-FFF2-40B4-BE49-F238E27FC236}">
                <a16:creationId xmlns:a16="http://schemas.microsoft.com/office/drawing/2014/main" id="{CE43B91D-7AEB-048F-BB99-B21405943F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963" y="1763713"/>
            <a:ext cx="6477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5" ma:contentTypeDescription="Create a new document." ma:contentTypeScope="" ma:versionID="54386b6b944d7a1ae32891d9fb18870d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00af1e265c44219ae1d2a89f3fe95175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C3FFA1B8-E7FD-47D6-9F35-1909290916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DFBEFA-7582-470F-AD85-051CF50F75B1}">
  <ds:schemaRefs>
    <ds:schemaRef ds:uri="http://schemas.microsoft.com/office/2006/documentManagement/types"/>
    <ds:schemaRef ds:uri="http://purl.org/dc/terms/"/>
    <ds:schemaRef ds:uri="http://www.w3.org/XML/1998/namespace"/>
    <ds:schemaRef ds:uri="b2a01d73-8935-4eb2-a87a-2289ff5b8144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schemas.openxmlformats.org/package/2006/metadata/core-properties"/>
    <ds:schemaRef ds:uri="93452542-5985-4799-ad4f-b73e5edc7713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123</Words>
  <Application>Microsoft Office PowerPoint</Application>
  <PresentationFormat>On-screen Show (16:9)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1_Custom Design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Luca Vannini</cp:lastModifiedBy>
  <cp:revision>17</cp:revision>
  <cp:lastPrinted>2018-08-24T09:41:59Z</cp:lastPrinted>
  <dcterms:created xsi:type="dcterms:W3CDTF">2013-11-06T11:49:34Z</dcterms:created>
  <dcterms:modified xsi:type="dcterms:W3CDTF">2023-09-06T14:32:43Z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