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58" r:id="rId5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3C70E-CDB3-6498-DCBF-1B1D568D7D85}" v="19" dt="2023-09-06T14:31:43.234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8C43C70E-CDB3-6498-DCBF-1B1D568D7D85}"/>
    <pc:docChg chg="delSld">
      <pc:chgData name="Luca Vannini" userId="S::luca@pamco.co.uk::fb1eb681-9c6b-444c-9158-92ebd36c1764" providerId="AD" clId="Web-{8C43C70E-CDB3-6498-DCBF-1B1D568D7D85}" dt="2023-09-06T14:31:43.234" v="18"/>
      <pc:docMkLst>
        <pc:docMk/>
      </pc:docMkLst>
      <pc:sldChg chg="del">
        <pc:chgData name="Luca Vannini" userId="S::luca@pamco.co.uk::fb1eb681-9c6b-444c-9158-92ebd36c1764" providerId="AD" clId="Web-{8C43C70E-CDB3-6498-DCBF-1B1D568D7D85}" dt="2023-09-06T14:31:21.608" v="0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8C43C70E-CDB3-6498-DCBF-1B1D568D7D85}" dt="2023-09-06T14:31:23.765" v="1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8C43C70E-CDB3-6498-DCBF-1B1D568D7D85}" dt="2023-09-06T14:31:29.359" v="2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8C43C70E-CDB3-6498-DCBF-1B1D568D7D85}" dt="2023-09-06T14:31:30.312" v="3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8C43C70E-CDB3-6498-DCBF-1B1D568D7D85}" dt="2023-09-06T14:31:30.953" v="4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8C43C70E-CDB3-6498-DCBF-1B1D568D7D85}" dt="2023-09-06T14:31:31.593" v="5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8C43C70E-CDB3-6498-DCBF-1B1D568D7D85}" dt="2023-09-06T14:31:32.078" v="6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8C43C70E-CDB3-6498-DCBF-1B1D568D7D85}" dt="2023-09-06T14:31:33.859" v="7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8C43C70E-CDB3-6498-DCBF-1B1D568D7D85}" dt="2023-09-06T14:31:34.515" v="8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8C43C70E-CDB3-6498-DCBF-1B1D568D7D85}" dt="2023-09-06T14:31:35.125" v="9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8C43C70E-CDB3-6498-DCBF-1B1D568D7D85}" dt="2023-09-06T14:31:36.343" v="11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8C43C70E-CDB3-6498-DCBF-1B1D568D7D85}" dt="2023-09-06T14:31:37.156" v="12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8C43C70E-CDB3-6498-DCBF-1B1D568D7D85}" dt="2023-09-06T14:31:38.172" v="13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8C43C70E-CDB3-6498-DCBF-1B1D568D7D85}" dt="2023-09-06T14:31:40.406" v="15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8C43C70E-CDB3-6498-DCBF-1B1D568D7D85}" dt="2023-09-06T14:31:41.031" v="16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8C43C70E-CDB3-6498-DCBF-1B1D568D7D85}" dt="2023-09-06T14:31:41.859" v="17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8C43C70E-CDB3-6498-DCBF-1B1D568D7D85}" dt="2023-09-06T14:31:43.234" v="18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8C43C70E-CDB3-6498-DCBF-1B1D568D7D85}" dt="2023-09-06T14:31:35.656" v="10"/>
        <pc:sldMkLst>
          <pc:docMk/>
          <pc:sldMk cId="0" sldId="278"/>
        </pc:sldMkLst>
      </pc:sldChg>
      <pc:sldChg chg="del">
        <pc:chgData name="Luca Vannini" userId="S::luca@pamco.co.uk::fb1eb681-9c6b-444c-9158-92ebd36c1764" providerId="AD" clId="Web-{8C43C70E-CDB3-6498-DCBF-1B1D568D7D85}" dt="2023-09-06T14:31:39.156" v="14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82">
            <a:extLst>
              <a:ext uri="{FF2B5EF4-FFF2-40B4-BE49-F238E27FC236}">
                <a16:creationId xmlns:a16="http://schemas.microsoft.com/office/drawing/2014/main" id="{F470CD75-499D-077B-144E-2E40FA46B09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Newsbrands (Qualities)</a:t>
            </a:r>
          </a:p>
        </p:txBody>
      </p:sp>
      <p:sp>
        <p:nvSpPr>
          <p:cNvPr id="8195" name="TextBox 382">
            <a:extLst>
              <a:ext uri="{FF2B5EF4-FFF2-40B4-BE49-F238E27FC236}">
                <a16:creationId xmlns:a16="http://schemas.microsoft.com/office/drawing/2014/main" id="{E1A26FE0-5AFA-AB1D-263D-7556A93FB25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67400" y="1801813"/>
            <a:ext cx="720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GB" altLang="en-US" sz="2000" b="1">
              <a:solidFill>
                <a:srgbClr val="1298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TextBox 382">
            <a:extLst>
              <a:ext uri="{FF2B5EF4-FFF2-40B4-BE49-F238E27FC236}">
                <a16:creationId xmlns:a16="http://schemas.microsoft.com/office/drawing/2014/main" id="{EF2B2A68-CE08-0EE0-DF8F-B67BB281D32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51725" y="1897063"/>
            <a:ext cx="1152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GB" altLang="en-US" sz="2000" b="1">
              <a:solidFill>
                <a:srgbClr val="CA2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TextBox 382">
            <a:extLst>
              <a:ext uri="{FF2B5EF4-FFF2-40B4-BE49-F238E27FC236}">
                <a16:creationId xmlns:a16="http://schemas.microsoft.com/office/drawing/2014/main" id="{147A06DC-57A8-0D13-E484-B6F6EACBCA5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734300" y="3473450"/>
            <a:ext cx="647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GB" altLang="en-US" sz="2000" b="1">
              <a:solidFill>
                <a:srgbClr val="64AA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TextBox 382">
            <a:extLst>
              <a:ext uri="{FF2B5EF4-FFF2-40B4-BE49-F238E27FC236}">
                <a16:creationId xmlns:a16="http://schemas.microsoft.com/office/drawing/2014/main" id="{D29BE333-DFE8-B610-103B-280C1AA9100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95963" y="3578225"/>
            <a:ext cx="5762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GB" altLang="en-US" b="1">
              <a:solidFill>
                <a:srgbClr val="64AA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9" name="Picture 2">
            <a:extLst>
              <a:ext uri="{FF2B5EF4-FFF2-40B4-BE49-F238E27FC236}">
                <a16:creationId xmlns:a16="http://schemas.microsoft.com/office/drawing/2014/main" id="{0DCF70C5-C105-C3A2-9C88-38B37D4B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46450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>
            <a:extLst>
              <a:ext uri="{FF2B5EF4-FFF2-40B4-BE49-F238E27FC236}">
                <a16:creationId xmlns:a16="http://schemas.microsoft.com/office/drawing/2014/main" id="{CDAB1040-7B34-BAB4-7A5C-3CF7F185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5">
            <a:extLst>
              <a:ext uri="{FF2B5EF4-FFF2-40B4-BE49-F238E27FC236}">
                <a16:creationId xmlns:a16="http://schemas.microsoft.com/office/drawing/2014/main" id="{466BE52C-436F-DE96-5017-A5E9F23CC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87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6">
            <a:extLst>
              <a:ext uri="{FF2B5EF4-FFF2-40B4-BE49-F238E27FC236}">
                <a16:creationId xmlns:a16="http://schemas.microsoft.com/office/drawing/2014/main" id="{6AA2ACCE-84C0-7451-9449-9D02650A3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425825"/>
            <a:ext cx="661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7">
            <a:extLst>
              <a:ext uri="{FF2B5EF4-FFF2-40B4-BE49-F238E27FC236}">
                <a16:creationId xmlns:a16="http://schemas.microsoft.com/office/drawing/2014/main" id="{96839D4B-44C4-85EA-B0A1-207BF0DA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473450"/>
            <a:ext cx="779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8">
            <a:extLst>
              <a:ext uri="{FF2B5EF4-FFF2-40B4-BE49-F238E27FC236}">
                <a16:creationId xmlns:a16="http://schemas.microsoft.com/office/drawing/2014/main" id="{7D2C77E2-F884-47EE-1720-20B4DD31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3546475"/>
            <a:ext cx="6080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9">
            <a:extLst>
              <a:ext uri="{FF2B5EF4-FFF2-40B4-BE49-F238E27FC236}">
                <a16:creationId xmlns:a16="http://schemas.microsoft.com/office/drawing/2014/main" id="{3AE17A3B-5AD6-7749-13D8-CA1F0D75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1804988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19</cp:revision>
  <cp:lastPrinted>2018-08-24T09:41:59Z</cp:lastPrinted>
  <dcterms:created xsi:type="dcterms:W3CDTF">2013-11-06T11:49:34Z</dcterms:created>
  <dcterms:modified xsi:type="dcterms:W3CDTF">2023-09-06T14:31:44Z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