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59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3C70E-CDB3-6498-DCBF-1B1D568D7D85}" v="19" dt="2023-09-06T14:31:43.234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8C43C70E-CDB3-6498-DCBF-1B1D568D7D85}"/>
    <pc:docChg chg="delSld">
      <pc:chgData name="Luca Vannini" userId="S::luca@pamco.co.uk::fb1eb681-9c6b-444c-9158-92ebd36c1764" providerId="AD" clId="Web-{8C43C70E-CDB3-6498-DCBF-1B1D568D7D85}" dt="2023-09-06T14:31:43.234" v="18"/>
      <pc:docMkLst>
        <pc:docMk/>
      </pc:docMkLst>
      <pc:sldChg chg="del">
        <pc:chgData name="Luca Vannini" userId="S::luca@pamco.co.uk::fb1eb681-9c6b-444c-9158-92ebd36c1764" providerId="AD" clId="Web-{8C43C70E-CDB3-6498-DCBF-1B1D568D7D85}" dt="2023-09-06T14:31:21.608" v="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8C43C70E-CDB3-6498-DCBF-1B1D568D7D85}" dt="2023-09-06T14:31:23.765" v="1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8C43C70E-CDB3-6498-DCBF-1B1D568D7D85}" dt="2023-09-06T14:31:29.359" v="2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8C43C70E-CDB3-6498-DCBF-1B1D568D7D85}" dt="2023-09-06T14:31:30.312" v="3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8C43C70E-CDB3-6498-DCBF-1B1D568D7D85}" dt="2023-09-06T14:31:30.953" v="4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8C43C70E-CDB3-6498-DCBF-1B1D568D7D85}" dt="2023-09-06T14:31:31.593" v="5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8C43C70E-CDB3-6498-DCBF-1B1D568D7D85}" dt="2023-09-06T14:31:32.078" v="6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8C43C70E-CDB3-6498-DCBF-1B1D568D7D85}" dt="2023-09-06T14:31:33.859" v="7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8C43C70E-CDB3-6498-DCBF-1B1D568D7D85}" dt="2023-09-06T14:31:34.515" v="8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8C43C70E-CDB3-6498-DCBF-1B1D568D7D85}" dt="2023-09-06T14:31:35.125" v="9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8C43C70E-CDB3-6498-DCBF-1B1D568D7D85}" dt="2023-09-06T14:31:36.343" v="11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8C43C70E-CDB3-6498-DCBF-1B1D568D7D85}" dt="2023-09-06T14:31:37.156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8C43C70E-CDB3-6498-DCBF-1B1D568D7D85}" dt="2023-09-06T14:31:38.172" v="13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8C43C70E-CDB3-6498-DCBF-1B1D568D7D85}" dt="2023-09-06T14:31:40.406" v="15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8C43C70E-CDB3-6498-DCBF-1B1D568D7D85}" dt="2023-09-06T14:31:41.031" v="16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8C43C70E-CDB3-6498-DCBF-1B1D568D7D85}" dt="2023-09-06T14:31:41.859" v="1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8C43C70E-CDB3-6498-DCBF-1B1D568D7D85}" dt="2023-09-06T14:31:43.234" v="18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8C43C70E-CDB3-6498-DCBF-1B1D568D7D85}" dt="2023-09-06T14:31:35.656" v="10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8C43C70E-CDB3-6498-DCBF-1B1D568D7D85}" dt="2023-09-06T14:31:39.156" v="14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82">
            <a:extLst>
              <a:ext uri="{FF2B5EF4-FFF2-40B4-BE49-F238E27FC236}">
                <a16:creationId xmlns:a16="http://schemas.microsoft.com/office/drawing/2014/main" id="{D16A3C6D-F266-D6C4-6AEC-28237E9D26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(Mid Markets)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380268A0-0041-D236-B652-9FFDC3D3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8038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A1B35D8-B0DF-D7DD-116E-6B38710B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09D54877-675E-D639-E5BE-B7C54DEE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531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4E063B3-A566-6AAD-2B45-98DFD0D8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430588"/>
            <a:ext cx="660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FFE83843-39D6-9B78-4602-2AC86807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519488"/>
            <a:ext cx="782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1D447212-ACF0-596D-15D7-BED41649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1948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>
            <a:extLst>
              <a:ext uri="{FF2B5EF4-FFF2-40B4-BE49-F238E27FC236}">
                <a16:creationId xmlns:a16="http://schemas.microsoft.com/office/drawing/2014/main" id="{5A1872CA-5681-C576-03FA-11AF51D4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7748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19</cp:revision>
  <cp:lastPrinted>2018-08-24T09:41:59Z</cp:lastPrinted>
  <dcterms:created xsi:type="dcterms:W3CDTF">2013-11-06T11:49:34Z</dcterms:created>
  <dcterms:modified xsi:type="dcterms:W3CDTF">2023-09-06T14:31:44Z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