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60" r:id="rId7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3C70E-CDB3-6498-DCBF-1B1D568D7D85}" v="19" dt="2023-09-06T14:31:43.234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11" Type="http://schemas.openxmlformats.org/officeDocument/2006/relationships/font" Target="fonts/font2.fntdata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8C43C70E-CDB3-6498-DCBF-1B1D568D7D85}"/>
    <pc:docChg chg="delSld">
      <pc:chgData name="Luca Vannini" userId="S::luca@pamco.co.uk::fb1eb681-9c6b-444c-9158-92ebd36c1764" providerId="AD" clId="Web-{8C43C70E-CDB3-6498-DCBF-1B1D568D7D85}" dt="2023-09-06T14:31:43.234" v="18"/>
      <pc:docMkLst>
        <pc:docMk/>
      </pc:docMkLst>
      <pc:sldChg chg="del">
        <pc:chgData name="Luca Vannini" userId="S::luca@pamco.co.uk::fb1eb681-9c6b-444c-9158-92ebd36c1764" providerId="AD" clId="Web-{8C43C70E-CDB3-6498-DCBF-1B1D568D7D85}" dt="2023-09-06T14:31:21.608" v="0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8C43C70E-CDB3-6498-DCBF-1B1D568D7D85}" dt="2023-09-06T14:31:23.765" v="1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8C43C70E-CDB3-6498-DCBF-1B1D568D7D85}" dt="2023-09-06T14:31:29.359" v="2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8C43C70E-CDB3-6498-DCBF-1B1D568D7D85}" dt="2023-09-06T14:31:30.312" v="3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8C43C70E-CDB3-6498-DCBF-1B1D568D7D85}" dt="2023-09-06T14:31:30.953" v="4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8C43C70E-CDB3-6498-DCBF-1B1D568D7D85}" dt="2023-09-06T14:31:31.593" v="5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8C43C70E-CDB3-6498-DCBF-1B1D568D7D85}" dt="2023-09-06T14:31:32.078" v="6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8C43C70E-CDB3-6498-DCBF-1B1D568D7D85}" dt="2023-09-06T14:31:33.859" v="7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8C43C70E-CDB3-6498-DCBF-1B1D568D7D85}" dt="2023-09-06T14:31:34.515" v="8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8C43C70E-CDB3-6498-DCBF-1B1D568D7D85}" dt="2023-09-06T14:31:35.125" v="9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8C43C70E-CDB3-6498-DCBF-1B1D568D7D85}" dt="2023-09-06T14:31:36.343" v="11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8C43C70E-CDB3-6498-DCBF-1B1D568D7D85}" dt="2023-09-06T14:31:37.156" v="12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8C43C70E-CDB3-6498-DCBF-1B1D568D7D85}" dt="2023-09-06T14:31:38.172" v="13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8C43C70E-CDB3-6498-DCBF-1B1D568D7D85}" dt="2023-09-06T14:31:40.406" v="15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8C43C70E-CDB3-6498-DCBF-1B1D568D7D85}" dt="2023-09-06T14:31:41.031" v="16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8C43C70E-CDB3-6498-DCBF-1B1D568D7D85}" dt="2023-09-06T14:31:41.859" v="17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8C43C70E-CDB3-6498-DCBF-1B1D568D7D85}" dt="2023-09-06T14:31:43.234" v="18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8C43C70E-CDB3-6498-DCBF-1B1D568D7D85}" dt="2023-09-06T14:31:35.656" v="10"/>
        <pc:sldMkLst>
          <pc:docMk/>
          <pc:sldMk cId="0" sldId="278"/>
        </pc:sldMkLst>
      </pc:sldChg>
      <pc:sldChg chg="del">
        <pc:chgData name="Luca Vannini" userId="S::luca@pamco.co.uk::fb1eb681-9c6b-444c-9158-92ebd36c1764" providerId="AD" clId="Web-{8C43C70E-CDB3-6498-DCBF-1B1D568D7D85}" dt="2023-09-06T14:31:39.156" v="14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3.xml.rels><?xml version="1.0" encoding="UTF-8" standalone="yes"?>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82">
            <a:extLst>
              <a:ext uri="{FF2B5EF4-FFF2-40B4-BE49-F238E27FC236}">
                <a16:creationId xmlns:a16="http://schemas.microsoft.com/office/drawing/2014/main" id="{7A2EDCE3-A6CC-850F-4416-BFB94A2803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Newsbrands (Populars)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3DE7E76B-6EBF-8417-7124-D55972654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49625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9FA8EAD0-887C-EB23-FFB7-BF550337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FFE7A7A2-E236-AB49-7BF6-ACFC4172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6531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93151A7A-C07B-DAE2-8056-79E3E01DA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32175"/>
            <a:ext cx="6635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0F44143F-55EC-8FBB-491F-4CAA2C0B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509963"/>
            <a:ext cx="779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02C68B9A-5C00-7CE5-1802-CD0F187C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509963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>
            <a:extLst>
              <a:ext uri="{FF2B5EF4-FFF2-40B4-BE49-F238E27FC236}">
                <a16:creationId xmlns:a16="http://schemas.microsoft.com/office/drawing/2014/main" id="{2B840860-484D-1202-0ECC-2D117CD9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1765300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19</cp:revision>
  <cp:lastPrinted>2018-08-24T09:41:59Z</cp:lastPrinted>
  <dcterms:created xsi:type="dcterms:W3CDTF">2013-11-06T11:49:34Z</dcterms:created>
  <dcterms:modified xsi:type="dcterms:W3CDTF">2023-09-06T14:31:44Z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