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79" r:id="rId5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Condensed" panose="020B0806030504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AA3D6-BDD3-1D4C-BFC9-C1733EE6DE8B}" v="17" dt="2023-09-06T14:39:08.450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0D9AA3D6-BDD3-1D4C-BFC9-C1733EE6DE8B}"/>
    <pc:docChg chg="delSld">
      <pc:chgData name="Luca Vannini" userId="S::luca@pamco.co.uk::fb1eb681-9c6b-444c-9158-92ebd36c1764" providerId="AD" clId="Web-{0D9AA3D6-BDD3-1D4C-BFC9-C1733EE6DE8B}" dt="2023-09-06T14:39:08.450" v="16"/>
      <pc:docMkLst>
        <pc:docMk/>
      </pc:docMkLst>
      <pc:sldChg chg="del">
        <pc:chgData name="Luca Vannini" userId="S::luca@pamco.co.uk::fb1eb681-9c6b-444c-9158-92ebd36c1764" providerId="AD" clId="Web-{0D9AA3D6-BDD3-1D4C-BFC9-C1733EE6DE8B}" dt="2023-09-06T14:39:04.622" v="14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3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2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1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0D9AA3D6-BDD3-1D4C-BFC9-C1733EE6DE8B}" dt="2023-09-06T14:39:04.606" v="10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0D9AA3D6-BDD3-1D4C-BFC9-C1733EE6DE8B}" dt="2023-09-06T14:39:04.606" v="9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0D9AA3D6-BDD3-1D4C-BFC9-C1733EE6DE8B}" dt="2023-09-06T14:39:04.606" v="8"/>
        <pc:sldMkLst>
          <pc:docMk/>
          <pc:sldMk cId="0" sldId="262"/>
        </pc:sldMkLst>
      </pc:sldChg>
      <pc:sldChg chg="del">
        <pc:chgData name="Luca Vannini" userId="S::luca@pamco.co.uk::fb1eb681-9c6b-444c-9158-92ebd36c1764" providerId="AD" clId="Web-{0D9AA3D6-BDD3-1D4C-BFC9-C1733EE6DE8B}" dt="2023-09-06T14:39:04.606" v="7"/>
        <pc:sldMkLst>
          <pc:docMk/>
          <pc:sldMk cId="0" sldId="263"/>
        </pc:sldMkLst>
      </pc:sldChg>
      <pc:sldChg chg="del">
        <pc:chgData name="Luca Vannini" userId="S::luca@pamco.co.uk::fb1eb681-9c6b-444c-9158-92ebd36c1764" providerId="AD" clId="Web-{0D9AA3D6-BDD3-1D4C-BFC9-C1733EE6DE8B}" dt="2023-09-06T14:39:04.606" v="6"/>
        <pc:sldMkLst>
          <pc:docMk/>
          <pc:sldMk cId="0" sldId="264"/>
        </pc:sldMkLst>
      </pc:sldChg>
      <pc:sldChg chg="del">
        <pc:chgData name="Luca Vannini" userId="S::luca@pamco.co.uk::fb1eb681-9c6b-444c-9158-92ebd36c1764" providerId="AD" clId="Web-{0D9AA3D6-BDD3-1D4C-BFC9-C1733EE6DE8B}" dt="2023-09-06T14:39:04.606" v="5"/>
        <pc:sldMkLst>
          <pc:docMk/>
          <pc:sldMk cId="0" sldId="265"/>
        </pc:sldMkLst>
      </pc:sldChg>
      <pc:sldChg chg="del">
        <pc:chgData name="Luca Vannini" userId="S::luca@pamco.co.uk::fb1eb681-9c6b-444c-9158-92ebd36c1764" providerId="AD" clId="Web-{0D9AA3D6-BDD3-1D4C-BFC9-C1733EE6DE8B}" dt="2023-09-06T14:39:04.606" v="4"/>
        <pc:sldMkLst>
          <pc:docMk/>
          <pc:sldMk cId="0" sldId="266"/>
        </pc:sldMkLst>
      </pc:sldChg>
      <pc:sldChg chg="del">
        <pc:chgData name="Luca Vannini" userId="S::luca@pamco.co.uk::fb1eb681-9c6b-444c-9158-92ebd36c1764" providerId="AD" clId="Web-{0D9AA3D6-BDD3-1D4C-BFC9-C1733EE6DE8B}" dt="2023-09-06T14:39:04.606" v="3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0D9AA3D6-BDD3-1D4C-BFC9-C1733EE6DE8B}" dt="2023-09-06T14:39:04.606" v="2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0D9AA3D6-BDD3-1D4C-BFC9-C1733EE6DE8B}" dt="2023-09-06T14:39:04.606" v="0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0D9AA3D6-BDD3-1D4C-BFC9-C1733EE6DE8B}" dt="2023-09-06T14:39:07.059" v="15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0D9AA3D6-BDD3-1D4C-BFC9-C1733EE6DE8B}" dt="2023-09-06T14:39:08.450" v="16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0D9AA3D6-BDD3-1D4C-BFC9-C1733EE6DE8B}" dt="2023-09-06T14:39:04.606" v="1"/>
        <pc:sldMkLst>
          <pc:docMk/>
          <pc:sldMk cId="0" sldId="278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AA97FCB3-5AE0-FE16-E859-A9775087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7800"/>
            <a:ext cx="903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>
            <a:extLst>
              <a:ext uri="{FF2B5EF4-FFF2-40B4-BE49-F238E27FC236}">
                <a16:creationId xmlns:a16="http://schemas.microsoft.com/office/drawing/2014/main" id="{529D24C2-7016-D650-1B4E-8247373F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73338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8C86C01B-F408-06F3-0E0F-5BE2FCD99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510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4993CC81-50F1-A022-62BC-2E24867DC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430588"/>
            <a:ext cx="668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45004F06-1EB9-D03B-5772-776E29A6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508375"/>
            <a:ext cx="779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>
            <a:extLst>
              <a:ext uri="{FF2B5EF4-FFF2-40B4-BE49-F238E27FC236}">
                <a16:creationId xmlns:a16="http://schemas.microsoft.com/office/drawing/2014/main" id="{FECD23B9-1261-476E-F303-A2D6E114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08375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5">
            <a:extLst>
              <a:ext uri="{FF2B5EF4-FFF2-40B4-BE49-F238E27FC236}">
                <a16:creationId xmlns:a16="http://schemas.microsoft.com/office/drawing/2014/main" id="{F77D947C-714F-6A79-840F-AED4E27D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1755775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382">
            <a:extLst>
              <a:ext uri="{FF2B5EF4-FFF2-40B4-BE49-F238E27FC236}">
                <a16:creationId xmlns:a16="http://schemas.microsoft.com/office/drawing/2014/main" id="{5382B493-EBBB-86FE-AB85-4272D26FE45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Brands (Women’s Monthlies)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17</cp:revision>
  <cp:lastPrinted>2018-08-24T09:41:59Z</cp:lastPrinted>
  <dcterms:created xsi:type="dcterms:W3CDTF">2013-11-06T11:49:34Z</dcterms:created>
  <dcterms:modified xsi:type="dcterms:W3CDTF">2023-09-06T14:39:14Z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