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10"/>
  </p:notesMasterIdLst>
  <p:handoutMasterIdLst>
    <p:handoutMasterId r:id="rId11"/>
  </p:handoutMasterIdLst>
  <p:sldIdLst>
    <p:sldId id="273" r:id="rId6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Condensed" panose="020B0806030504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AA3D6-BDD3-1D4C-BFC9-C1733EE6DE8B}" v="17" dt="2023-09-06T14:39:08.450"/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0D9AA3D6-BDD3-1D4C-BFC9-C1733EE6DE8B}"/>
    <pc:docChg chg="delSld">
      <pc:chgData name="Luca Vannini" userId="S::luca@pamco.co.uk::fb1eb681-9c6b-444c-9158-92ebd36c1764" providerId="AD" clId="Web-{0D9AA3D6-BDD3-1D4C-BFC9-C1733EE6DE8B}" dt="2023-09-06T14:39:08.450" v="16"/>
      <pc:docMkLst>
        <pc:docMk/>
      </pc:docMkLst>
      <pc:sldChg chg="del">
        <pc:chgData name="Luca Vannini" userId="S::luca@pamco.co.uk::fb1eb681-9c6b-444c-9158-92ebd36c1764" providerId="AD" clId="Web-{0D9AA3D6-BDD3-1D4C-BFC9-C1733EE6DE8B}" dt="2023-09-06T14:39:04.622" v="14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0D9AA3D6-BDD3-1D4C-BFC9-C1733EE6DE8B}" dt="2023-09-06T14:39:04.622" v="13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0D9AA3D6-BDD3-1D4C-BFC9-C1733EE6DE8B}" dt="2023-09-06T14:39:04.622" v="12"/>
        <pc:sldMkLst>
          <pc:docMk/>
          <pc:sldMk cId="0" sldId="258"/>
        </pc:sldMkLst>
      </pc:sldChg>
      <pc:sldChg chg="del">
        <pc:chgData name="Luca Vannini" userId="S::luca@pamco.co.uk::fb1eb681-9c6b-444c-9158-92ebd36c1764" providerId="AD" clId="Web-{0D9AA3D6-BDD3-1D4C-BFC9-C1733EE6DE8B}" dt="2023-09-06T14:39:04.622" v="11"/>
        <pc:sldMkLst>
          <pc:docMk/>
          <pc:sldMk cId="0" sldId="259"/>
        </pc:sldMkLst>
      </pc:sldChg>
      <pc:sldChg chg="del">
        <pc:chgData name="Luca Vannini" userId="S::luca@pamco.co.uk::fb1eb681-9c6b-444c-9158-92ebd36c1764" providerId="AD" clId="Web-{0D9AA3D6-BDD3-1D4C-BFC9-C1733EE6DE8B}" dt="2023-09-06T14:39:04.606" v="10"/>
        <pc:sldMkLst>
          <pc:docMk/>
          <pc:sldMk cId="0" sldId="260"/>
        </pc:sldMkLst>
      </pc:sldChg>
      <pc:sldChg chg="del">
        <pc:chgData name="Luca Vannini" userId="S::luca@pamco.co.uk::fb1eb681-9c6b-444c-9158-92ebd36c1764" providerId="AD" clId="Web-{0D9AA3D6-BDD3-1D4C-BFC9-C1733EE6DE8B}" dt="2023-09-06T14:39:04.606" v="9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0D9AA3D6-BDD3-1D4C-BFC9-C1733EE6DE8B}" dt="2023-09-06T14:39:04.606" v="8"/>
        <pc:sldMkLst>
          <pc:docMk/>
          <pc:sldMk cId="0" sldId="262"/>
        </pc:sldMkLst>
      </pc:sldChg>
      <pc:sldChg chg="del">
        <pc:chgData name="Luca Vannini" userId="S::luca@pamco.co.uk::fb1eb681-9c6b-444c-9158-92ebd36c1764" providerId="AD" clId="Web-{0D9AA3D6-BDD3-1D4C-BFC9-C1733EE6DE8B}" dt="2023-09-06T14:39:04.606" v="7"/>
        <pc:sldMkLst>
          <pc:docMk/>
          <pc:sldMk cId="0" sldId="263"/>
        </pc:sldMkLst>
      </pc:sldChg>
      <pc:sldChg chg="del">
        <pc:chgData name="Luca Vannini" userId="S::luca@pamco.co.uk::fb1eb681-9c6b-444c-9158-92ebd36c1764" providerId="AD" clId="Web-{0D9AA3D6-BDD3-1D4C-BFC9-C1733EE6DE8B}" dt="2023-09-06T14:39:04.606" v="6"/>
        <pc:sldMkLst>
          <pc:docMk/>
          <pc:sldMk cId="0" sldId="264"/>
        </pc:sldMkLst>
      </pc:sldChg>
      <pc:sldChg chg="del">
        <pc:chgData name="Luca Vannini" userId="S::luca@pamco.co.uk::fb1eb681-9c6b-444c-9158-92ebd36c1764" providerId="AD" clId="Web-{0D9AA3D6-BDD3-1D4C-BFC9-C1733EE6DE8B}" dt="2023-09-06T14:39:04.606" v="5"/>
        <pc:sldMkLst>
          <pc:docMk/>
          <pc:sldMk cId="0" sldId="265"/>
        </pc:sldMkLst>
      </pc:sldChg>
      <pc:sldChg chg="del">
        <pc:chgData name="Luca Vannini" userId="S::luca@pamco.co.uk::fb1eb681-9c6b-444c-9158-92ebd36c1764" providerId="AD" clId="Web-{0D9AA3D6-BDD3-1D4C-BFC9-C1733EE6DE8B}" dt="2023-09-06T14:39:04.606" v="4"/>
        <pc:sldMkLst>
          <pc:docMk/>
          <pc:sldMk cId="0" sldId="266"/>
        </pc:sldMkLst>
      </pc:sldChg>
      <pc:sldChg chg="del">
        <pc:chgData name="Luca Vannini" userId="S::luca@pamco.co.uk::fb1eb681-9c6b-444c-9158-92ebd36c1764" providerId="AD" clId="Web-{0D9AA3D6-BDD3-1D4C-BFC9-C1733EE6DE8B}" dt="2023-09-06T14:39:04.606" v="3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0D9AA3D6-BDD3-1D4C-BFC9-C1733EE6DE8B}" dt="2023-09-06T14:39:04.606" v="2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0D9AA3D6-BDD3-1D4C-BFC9-C1733EE6DE8B}" dt="2023-09-06T14:39:04.606" v="0"/>
        <pc:sldMkLst>
          <pc:docMk/>
          <pc:sldMk cId="0" sldId="270"/>
        </pc:sldMkLst>
      </pc:sldChg>
      <pc:sldChg chg="del">
        <pc:chgData name="Luca Vannini" userId="S::luca@pamco.co.uk::fb1eb681-9c6b-444c-9158-92ebd36c1764" providerId="AD" clId="Web-{0D9AA3D6-BDD3-1D4C-BFC9-C1733EE6DE8B}" dt="2023-09-06T14:39:07.059" v="15"/>
        <pc:sldMkLst>
          <pc:docMk/>
          <pc:sldMk cId="0" sldId="271"/>
        </pc:sldMkLst>
      </pc:sldChg>
      <pc:sldChg chg="del">
        <pc:chgData name="Luca Vannini" userId="S::luca@pamco.co.uk::fb1eb681-9c6b-444c-9158-92ebd36c1764" providerId="AD" clId="Web-{0D9AA3D6-BDD3-1D4C-BFC9-C1733EE6DE8B}" dt="2023-09-06T14:39:08.450" v="16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0D9AA3D6-BDD3-1D4C-BFC9-C1733EE6DE8B}" dt="2023-09-06T14:39:04.606" v="1"/>
        <pc:sldMkLst>
          <pc:docMk/>
          <pc:sldMk cId="0" sldId="278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<?xml version="1.0" encoding="UTF-8" standalone="yes"?>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C0505368-31E0-3D8D-F3B5-5D6675E0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17800"/>
            <a:ext cx="9032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>
            <a:extLst>
              <a:ext uri="{FF2B5EF4-FFF2-40B4-BE49-F238E27FC236}">
                <a16:creationId xmlns:a16="http://schemas.microsoft.com/office/drawing/2014/main" id="{2EE79C68-0468-5940-5A2E-6052A9AA5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73338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BE22A73E-081F-00A2-4370-6CF37444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462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B76B2197-5160-E593-CA7F-F6540BA5D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440113"/>
            <a:ext cx="663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A7D96CEE-9325-0305-9575-007D03BE8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508375"/>
            <a:ext cx="779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>
            <a:extLst>
              <a:ext uri="{FF2B5EF4-FFF2-40B4-BE49-F238E27FC236}">
                <a16:creationId xmlns:a16="http://schemas.microsoft.com/office/drawing/2014/main" id="{B4E5114E-E7CE-31C1-F209-F161EA46D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35083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5">
            <a:extLst>
              <a:ext uri="{FF2B5EF4-FFF2-40B4-BE49-F238E27FC236}">
                <a16:creationId xmlns:a16="http://schemas.microsoft.com/office/drawing/2014/main" id="{AE32F823-107D-8D02-41BD-2EEDD52AE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770063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382">
            <a:extLst>
              <a:ext uri="{FF2B5EF4-FFF2-40B4-BE49-F238E27FC236}">
                <a16:creationId xmlns:a16="http://schemas.microsoft.com/office/drawing/2014/main" id="{061666D1-D11C-CC86-7225-B36DCC331C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 Brands (Women’s Weeklies)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17</cp:revision>
  <cp:lastPrinted>2018-08-24T09:41:59Z</cp:lastPrinted>
  <dcterms:created xsi:type="dcterms:W3CDTF">2013-11-06T11:49:34Z</dcterms:created>
  <dcterms:modified xsi:type="dcterms:W3CDTF">2023-09-06T14:39:14Z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