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74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A3D6-BDD3-1D4C-BFC9-C1733EE6DE8B}" v="17" dt="2023-09-06T14:39:08.450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0D9AA3D6-BDD3-1D4C-BFC9-C1733EE6DE8B}"/>
    <pc:docChg chg="delSld">
      <pc:chgData name="Luca Vannini" userId="S::luca@pamco.co.uk::fb1eb681-9c6b-444c-9158-92ebd36c1764" providerId="AD" clId="Web-{0D9AA3D6-BDD3-1D4C-BFC9-C1733EE6DE8B}" dt="2023-09-06T14:39:08.450" v="16"/>
      <pc:docMkLst>
        <pc:docMk/>
      </pc:docMkLst>
      <pc:sldChg chg="del">
        <pc:chgData name="Luca Vannini" userId="S::luca@pamco.co.uk::fb1eb681-9c6b-444c-9158-92ebd36c1764" providerId="AD" clId="Web-{0D9AA3D6-BDD3-1D4C-BFC9-C1733EE6DE8B}" dt="2023-09-06T14:39:04.622" v="1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0D9AA3D6-BDD3-1D4C-BFC9-C1733EE6DE8B}" dt="2023-09-06T14:39:04.606" v="9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0D9AA3D6-BDD3-1D4C-BFC9-C1733EE6DE8B}" dt="2023-09-06T14:39:04.606" v="8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7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0D9AA3D6-BDD3-1D4C-BFC9-C1733EE6DE8B}" dt="2023-09-06T14:39:04.606" v="6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0D9AA3D6-BDD3-1D4C-BFC9-C1733EE6DE8B}" dt="2023-09-06T14:39:04.606" v="5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0D9AA3D6-BDD3-1D4C-BFC9-C1733EE6DE8B}" dt="2023-09-06T14:39:04.606" v="4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0D9AA3D6-BDD3-1D4C-BFC9-C1733EE6DE8B}" dt="2023-09-06T14:39:04.606" v="3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0D9AA3D6-BDD3-1D4C-BFC9-C1733EE6DE8B}" dt="2023-09-06T14:39:04.606" v="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0D9AA3D6-BDD3-1D4C-BFC9-C1733EE6DE8B}" dt="2023-09-06T14:39:04.606" v="0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0D9AA3D6-BDD3-1D4C-BFC9-C1733EE6DE8B}" dt="2023-09-06T14:39:07.059" v="15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0D9AA3D6-BDD3-1D4C-BFC9-C1733EE6DE8B}" dt="2023-09-06T14:39:08.450" v="16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0B17F53D-0586-51CA-D05A-0B73EDDF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AE83CD53-2198-CB64-8778-6C20AC8F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13E1B433-A724-8F39-4554-1F6469AC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97021988-EE27-A2AB-3C32-66B64AF6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424238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F3341191-A7A0-774C-7522-0EF2672D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508375"/>
            <a:ext cx="77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C178B930-80CA-57F8-A4E2-08D563B2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5083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>
            <a:extLst>
              <a:ext uri="{FF2B5EF4-FFF2-40B4-BE49-F238E27FC236}">
                <a16:creationId xmlns:a16="http://schemas.microsoft.com/office/drawing/2014/main" id="{5198CB60-E91F-FCAF-6B46-2468C100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7621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382">
            <a:extLst>
              <a:ext uri="{FF2B5EF4-FFF2-40B4-BE49-F238E27FC236}">
                <a16:creationId xmlns:a16="http://schemas.microsoft.com/office/drawing/2014/main" id="{48B96B4D-A8BF-886E-93F2-0D99C955F7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(General Monthlies)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