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75" r:id="rId8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A3D6-BDD3-1D4C-BFC9-C1733EE6DE8B}" v="17" dt="2023-09-06T14:39:08.450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0D9AA3D6-BDD3-1D4C-BFC9-C1733EE6DE8B}"/>
    <pc:docChg chg="delSld">
      <pc:chgData name="Luca Vannini" userId="S::luca@pamco.co.uk::fb1eb681-9c6b-444c-9158-92ebd36c1764" providerId="AD" clId="Web-{0D9AA3D6-BDD3-1D4C-BFC9-C1733EE6DE8B}" dt="2023-09-06T14:39:08.450" v="16"/>
      <pc:docMkLst>
        <pc:docMk/>
      </pc:docMkLst>
      <pc:sldChg chg="del">
        <pc:chgData name="Luca Vannini" userId="S::luca@pamco.co.uk::fb1eb681-9c6b-444c-9158-92ebd36c1764" providerId="AD" clId="Web-{0D9AA3D6-BDD3-1D4C-BFC9-C1733EE6DE8B}" dt="2023-09-06T14:39:04.622" v="1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0D9AA3D6-BDD3-1D4C-BFC9-C1733EE6DE8B}" dt="2023-09-06T14:39:04.606" v="9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0D9AA3D6-BDD3-1D4C-BFC9-C1733EE6DE8B}" dt="2023-09-06T14:39:04.606" v="8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7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0D9AA3D6-BDD3-1D4C-BFC9-C1733EE6DE8B}" dt="2023-09-06T14:39:04.606" v="6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0D9AA3D6-BDD3-1D4C-BFC9-C1733EE6DE8B}" dt="2023-09-06T14:39:04.606" v="5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0D9AA3D6-BDD3-1D4C-BFC9-C1733EE6DE8B}" dt="2023-09-06T14:39:04.606" v="4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0D9AA3D6-BDD3-1D4C-BFC9-C1733EE6DE8B}" dt="2023-09-06T14:39:04.606" v="3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0D9AA3D6-BDD3-1D4C-BFC9-C1733EE6DE8B}" dt="2023-09-06T14:39:04.606" v="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0D9AA3D6-BDD3-1D4C-BFC9-C1733EE6DE8B}" dt="2023-09-06T14:39:04.606" v="0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0D9AA3D6-BDD3-1D4C-BFC9-C1733EE6DE8B}" dt="2023-09-06T14:39:07.059" v="15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0D9AA3D6-BDD3-1D4C-BFC9-C1733EE6DE8B}" dt="2023-09-06T14:39:08.450" v="16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4.xml.rels><?xml version="1.0" encoding="UTF-8" standalone="yes"?>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5338104-6E34-C5CD-1C29-764964FC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AFD6B7D6-3A67-3C54-566D-D1B9103B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8A629819-116F-4D32-CBD7-4B80D4BB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851025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55C86806-4549-417B-227A-F333FD4B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30588"/>
            <a:ext cx="669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3F91C63A-BBC6-F967-E2BF-E170B443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083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BDAF6582-DC15-3743-C73F-E405630E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3508375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5">
            <a:extLst>
              <a:ext uri="{FF2B5EF4-FFF2-40B4-BE49-F238E27FC236}">
                <a16:creationId xmlns:a16="http://schemas.microsoft.com/office/drawing/2014/main" id="{C6C3A730-9B5F-FCFD-09A3-BA0CC51F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6371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382">
            <a:extLst>
              <a:ext uri="{FF2B5EF4-FFF2-40B4-BE49-F238E27FC236}">
                <a16:creationId xmlns:a16="http://schemas.microsoft.com/office/drawing/2014/main" id="{F78DFFB4-ED28-ED60-7804-9C86EBA826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(General Weeklies)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