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10"/>
  </p:notesMasterIdLst>
  <p:handoutMasterIdLst>
    <p:handoutMasterId r:id="rId11"/>
  </p:handoutMasterIdLst>
  <p:sldIdLst>
    <p:sldId id="276" r:id="rId9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 Condensed" panose="020B0806030504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AA3D6-BDD3-1D4C-BFC9-C1733EE6DE8B}" v="17" dt="2023-09-06T14:39:08.450"/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11" Type="http://schemas.openxmlformats.org/officeDocument/2006/relationships/handoutMaster" Target="handoutMasters/handoutMaster1.xml"/><Relationship Id="rId24" Type="http://schemas.microsoft.com/office/2016/11/relationships/changesInfo" Target="changesInfos/changesInfo1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0D9AA3D6-BDD3-1D4C-BFC9-C1733EE6DE8B}"/>
    <pc:docChg chg="delSld">
      <pc:chgData name="Luca Vannini" userId="S::luca@pamco.co.uk::fb1eb681-9c6b-444c-9158-92ebd36c1764" providerId="AD" clId="Web-{0D9AA3D6-BDD3-1D4C-BFC9-C1733EE6DE8B}" dt="2023-09-06T14:39:08.450" v="16"/>
      <pc:docMkLst>
        <pc:docMk/>
      </pc:docMkLst>
      <pc:sldChg chg="del">
        <pc:chgData name="Luca Vannini" userId="S::luca@pamco.co.uk::fb1eb681-9c6b-444c-9158-92ebd36c1764" providerId="AD" clId="Web-{0D9AA3D6-BDD3-1D4C-BFC9-C1733EE6DE8B}" dt="2023-09-06T14:39:04.622" v="14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3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2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0D9AA3D6-BDD3-1D4C-BFC9-C1733EE6DE8B}" dt="2023-09-06T14:39:04.622" v="11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0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0D9AA3D6-BDD3-1D4C-BFC9-C1733EE6DE8B}" dt="2023-09-06T14:39:04.606" v="9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0D9AA3D6-BDD3-1D4C-BFC9-C1733EE6DE8B}" dt="2023-09-06T14:39:04.606" v="8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7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0D9AA3D6-BDD3-1D4C-BFC9-C1733EE6DE8B}" dt="2023-09-06T14:39:04.606" v="6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0D9AA3D6-BDD3-1D4C-BFC9-C1733EE6DE8B}" dt="2023-09-06T14:39:04.606" v="5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0D9AA3D6-BDD3-1D4C-BFC9-C1733EE6DE8B}" dt="2023-09-06T14:39:04.606" v="4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0D9AA3D6-BDD3-1D4C-BFC9-C1733EE6DE8B}" dt="2023-09-06T14:39:04.606" v="3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0D9AA3D6-BDD3-1D4C-BFC9-C1733EE6DE8B}" dt="2023-09-06T14:39:04.606" v="2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0D9AA3D6-BDD3-1D4C-BFC9-C1733EE6DE8B}" dt="2023-09-06T14:39:04.606" v="0"/>
        <pc:sldMkLst>
          <pc:docMk/>
          <pc:sldMk cId="0" sldId="270"/>
        </pc:sldMkLst>
      </pc:sldChg>
      <pc:sldChg chg="del">
        <pc:chgData name="Luca Vannini" userId="S::luca@pamco.co.uk::fb1eb681-9c6b-444c-9158-92ebd36c1764" providerId="AD" clId="Web-{0D9AA3D6-BDD3-1D4C-BFC9-C1733EE6DE8B}" dt="2023-09-06T14:39:07.059" v="15"/>
        <pc:sldMkLst>
          <pc:docMk/>
          <pc:sldMk cId="0" sldId="271"/>
        </pc:sldMkLst>
      </pc:sldChg>
      <pc:sldChg chg="del">
        <pc:chgData name="Luca Vannini" userId="S::luca@pamco.co.uk::fb1eb681-9c6b-444c-9158-92ebd36c1764" providerId="AD" clId="Web-{0D9AA3D6-BDD3-1D4C-BFC9-C1733EE6DE8B}" dt="2023-09-06T14:39:08.450" v="16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0D9AA3D6-BDD3-1D4C-BFC9-C1733EE6DE8B}" dt="2023-09-06T14:39:04.606" v="1"/>
        <pc:sldMkLst>
          <pc:docMk/>
          <pc:sldMk cId="0" sldId="278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40.emf"/><Relationship Id="rId4" Type="http://schemas.openxmlformats.org/officeDocument/2006/relationships/image" Target="../media/image35.emf"/></Relationships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4E313FBE-B5EA-E01E-837F-8C84CA38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B2B10E30-73A3-D305-E023-55F136BE9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01985C5C-E7C0-49DD-FD61-19B7BD42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3424238"/>
            <a:ext cx="663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>
            <a:extLst>
              <a:ext uri="{FF2B5EF4-FFF2-40B4-BE49-F238E27FC236}">
                <a16:creationId xmlns:a16="http://schemas.microsoft.com/office/drawing/2014/main" id="{19BF8800-CE44-8C82-F061-C8A4ECD09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508375"/>
            <a:ext cx="779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>
            <a:extLst>
              <a:ext uri="{FF2B5EF4-FFF2-40B4-BE49-F238E27FC236}">
                <a16:creationId xmlns:a16="http://schemas.microsoft.com/office/drawing/2014/main" id="{B45DCB3A-33BE-3841-AA4F-B5E573A4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3508375"/>
            <a:ext cx="60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>
            <a:extLst>
              <a:ext uri="{FF2B5EF4-FFF2-40B4-BE49-F238E27FC236}">
                <a16:creationId xmlns:a16="http://schemas.microsoft.com/office/drawing/2014/main" id="{7E234085-5D4F-4BF8-EDCF-79C0B0B2D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62125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382">
            <a:extLst>
              <a:ext uri="{FF2B5EF4-FFF2-40B4-BE49-F238E27FC236}">
                <a16:creationId xmlns:a16="http://schemas.microsoft.com/office/drawing/2014/main" id="{DB9BFA10-9403-1B79-A487-8BB6A1766B2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Magazine Brands (Digital Only)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3D80B8D1-9A39-F25C-7883-92BEA4F9411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67400" y="1801813"/>
            <a:ext cx="720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000" b="1">
                <a:solidFill>
                  <a:srgbClr val="1298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17</cp:revision>
  <cp:lastPrinted>2018-08-24T09:41:59Z</cp:lastPrinted>
  <dcterms:created xsi:type="dcterms:W3CDTF">2013-11-06T11:49:34Z</dcterms:created>
  <dcterms:modified xsi:type="dcterms:W3CDTF">2023-09-06T14:39:14Z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