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8"/>
  </p:notesMasterIdLst>
  <p:handoutMasterIdLst>
    <p:handoutMasterId r:id="rId9"/>
  </p:handoutMasterIdLst>
  <p:sldIdLst>
    <p:sldId id="278" r:id="rId5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Condensed" panose="020B0806030504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BD07D-71A6-0B44-05E6-9C935271393C}" v="16" dt="2023-09-06T14:16:05.523"/>
    <p1510:client id="{F2975236-4D7B-42D2-56E0-BDDE1610CA58}" v="19" dt="2023-09-06T14:32:41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F2975236-4D7B-42D2-56E0-BDDE1610CA58}"/>
    <pc:docChg chg="delSld">
      <pc:chgData name="Luca Vannini" userId="S::luca@pamco.co.uk::fb1eb681-9c6b-444c-9158-92ebd36c1764" providerId="AD" clId="Web-{F2975236-4D7B-42D2-56E0-BDDE1610CA58}" dt="2023-09-06T14:32:41.720" v="18"/>
      <pc:docMkLst>
        <pc:docMk/>
      </pc:docMkLst>
      <pc:sldChg chg="del">
        <pc:chgData name="Luca Vannini" userId="S::luca@pamco.co.uk::fb1eb681-9c6b-444c-9158-92ebd36c1764" providerId="AD" clId="Web-{F2975236-4D7B-42D2-56E0-BDDE1610CA58}" dt="2023-09-06T14:32:32.626" v="10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F2975236-4D7B-42D2-56E0-BDDE1610CA58}" dt="2023-09-06T14:32:32.626" v="9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F2975236-4D7B-42D2-56E0-BDDE1610CA58}" dt="2023-09-06T14:32:32.626" v="8"/>
        <pc:sldMkLst>
          <pc:docMk/>
          <pc:sldMk cId="0" sldId="258"/>
        </pc:sldMkLst>
      </pc:sldChg>
      <pc:sldChg chg="del">
        <pc:chgData name="Luca Vannini" userId="S::luca@pamco.co.uk::fb1eb681-9c6b-444c-9158-92ebd36c1764" providerId="AD" clId="Web-{F2975236-4D7B-42D2-56E0-BDDE1610CA58}" dt="2023-09-06T14:32:32.626" v="7"/>
        <pc:sldMkLst>
          <pc:docMk/>
          <pc:sldMk cId="0" sldId="259"/>
        </pc:sldMkLst>
      </pc:sldChg>
      <pc:sldChg chg="del">
        <pc:chgData name="Luca Vannini" userId="S::luca@pamco.co.uk::fb1eb681-9c6b-444c-9158-92ebd36c1764" providerId="AD" clId="Web-{F2975236-4D7B-42D2-56E0-BDDE1610CA58}" dt="2023-09-06T14:32:32.626" v="6"/>
        <pc:sldMkLst>
          <pc:docMk/>
          <pc:sldMk cId="0" sldId="260"/>
        </pc:sldMkLst>
      </pc:sldChg>
      <pc:sldChg chg="del">
        <pc:chgData name="Luca Vannini" userId="S::luca@pamco.co.uk::fb1eb681-9c6b-444c-9158-92ebd36c1764" providerId="AD" clId="Web-{F2975236-4D7B-42D2-56E0-BDDE1610CA58}" dt="2023-09-06T14:32:32.626" v="5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F2975236-4D7B-42D2-56E0-BDDE1610CA58}" dt="2023-09-06T14:32:32.610" v="4"/>
        <pc:sldMkLst>
          <pc:docMk/>
          <pc:sldMk cId="0" sldId="262"/>
        </pc:sldMkLst>
      </pc:sldChg>
      <pc:sldChg chg="del">
        <pc:chgData name="Luca Vannini" userId="S::luca@pamco.co.uk::fb1eb681-9c6b-444c-9158-92ebd36c1764" providerId="AD" clId="Web-{F2975236-4D7B-42D2-56E0-BDDE1610CA58}" dt="2023-09-06T14:32:32.610" v="3"/>
        <pc:sldMkLst>
          <pc:docMk/>
          <pc:sldMk cId="0" sldId="263"/>
        </pc:sldMkLst>
      </pc:sldChg>
      <pc:sldChg chg="del">
        <pc:chgData name="Luca Vannini" userId="S::luca@pamco.co.uk::fb1eb681-9c6b-444c-9158-92ebd36c1764" providerId="AD" clId="Web-{F2975236-4D7B-42D2-56E0-BDDE1610CA58}" dt="2023-09-06T14:32:32.610" v="2"/>
        <pc:sldMkLst>
          <pc:docMk/>
          <pc:sldMk cId="0" sldId="264"/>
        </pc:sldMkLst>
      </pc:sldChg>
      <pc:sldChg chg="del">
        <pc:chgData name="Luca Vannini" userId="S::luca@pamco.co.uk::fb1eb681-9c6b-444c-9158-92ebd36c1764" providerId="AD" clId="Web-{F2975236-4D7B-42D2-56E0-BDDE1610CA58}" dt="2023-09-06T14:32:32.610" v="1"/>
        <pc:sldMkLst>
          <pc:docMk/>
          <pc:sldMk cId="0" sldId="265"/>
        </pc:sldMkLst>
      </pc:sldChg>
      <pc:sldChg chg="del">
        <pc:chgData name="Luca Vannini" userId="S::luca@pamco.co.uk::fb1eb681-9c6b-444c-9158-92ebd36c1764" providerId="AD" clId="Web-{F2975236-4D7B-42D2-56E0-BDDE1610CA58}" dt="2023-09-06T14:32:32.610" v="0"/>
        <pc:sldMkLst>
          <pc:docMk/>
          <pc:sldMk cId="0" sldId="266"/>
        </pc:sldMkLst>
      </pc:sldChg>
      <pc:sldChg chg="del">
        <pc:chgData name="Luca Vannini" userId="S::luca@pamco.co.uk::fb1eb681-9c6b-444c-9158-92ebd36c1764" providerId="AD" clId="Web-{F2975236-4D7B-42D2-56E0-BDDE1610CA58}" dt="2023-09-06T14:32:35.345" v="11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F2975236-4D7B-42D2-56E0-BDDE1610CA58}" dt="2023-09-06T14:32:36.407" v="12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8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6"/>
        <pc:sldMkLst>
          <pc:docMk/>
          <pc:sldMk cId="0" sldId="273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5"/>
        <pc:sldMkLst>
          <pc:docMk/>
          <pc:sldMk cId="0" sldId="274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4"/>
        <pc:sldMkLst>
          <pc:docMk/>
          <pc:sldMk cId="0" sldId="275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3"/>
        <pc:sldMkLst>
          <pc:docMk/>
          <pc:sldMk cId="0" sldId="276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7"/>
        <pc:sldMkLst>
          <pc:docMk/>
          <pc:sldMk cId="0" sldId="279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82">
            <a:extLst>
              <a:ext uri="{FF2B5EF4-FFF2-40B4-BE49-F238E27FC236}">
                <a16:creationId xmlns:a16="http://schemas.microsoft.com/office/drawing/2014/main" id="{60B0EFE3-9D7C-0B39-FAF4-8234546356F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Newsbrands (Qualities)</a:t>
            </a:r>
          </a:p>
        </p:txBody>
      </p:sp>
      <p:sp>
        <p:nvSpPr>
          <p:cNvPr id="19465" name="TextBox 2">
            <a:extLst>
              <a:ext uri="{FF2B5EF4-FFF2-40B4-BE49-F238E27FC236}">
                <a16:creationId xmlns:a16="http://schemas.microsoft.com/office/drawing/2014/main" id="{A099D003-7A16-6084-4BC0-1C7EE8728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1068388"/>
            <a:ext cx="14065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D55C5850-76CF-2197-EA73-E90ECD8CD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17800"/>
            <a:ext cx="9032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>
            <a:extLst>
              <a:ext uri="{FF2B5EF4-FFF2-40B4-BE49-F238E27FC236}">
                <a16:creationId xmlns:a16="http://schemas.microsoft.com/office/drawing/2014/main" id="{09A259A9-3FCA-9C1C-FBE6-114A8D719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73338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>
            <a:extLst>
              <a:ext uri="{FF2B5EF4-FFF2-40B4-BE49-F238E27FC236}">
                <a16:creationId xmlns:a16="http://schemas.microsoft.com/office/drawing/2014/main" id="{F59A29AD-65B9-CFD5-A03F-B93752A60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462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>
            <a:extLst>
              <a:ext uri="{FF2B5EF4-FFF2-40B4-BE49-F238E27FC236}">
                <a16:creationId xmlns:a16="http://schemas.microsoft.com/office/drawing/2014/main" id="{6408DE4B-F394-854B-ABA4-E99758AC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3433763"/>
            <a:ext cx="6683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4">
            <a:extLst>
              <a:ext uri="{FF2B5EF4-FFF2-40B4-BE49-F238E27FC236}">
                <a16:creationId xmlns:a16="http://schemas.microsoft.com/office/drawing/2014/main" id="{B2AFFE26-0DDA-1602-3D68-E3774EBC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508375"/>
            <a:ext cx="779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>
            <a:extLst>
              <a:ext uri="{FF2B5EF4-FFF2-40B4-BE49-F238E27FC236}">
                <a16:creationId xmlns:a16="http://schemas.microsoft.com/office/drawing/2014/main" id="{C4B131AE-B860-7FDA-E619-D78B5E69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3508375"/>
            <a:ext cx="608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>
            <a:extLst>
              <a:ext uri="{FF2B5EF4-FFF2-40B4-BE49-F238E27FC236}">
                <a16:creationId xmlns:a16="http://schemas.microsoft.com/office/drawing/2014/main" id="{54649BD2-B058-20AC-1D25-E8A74FF5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1766888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1_Custom Design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17</cp:revision>
  <cp:lastPrinted>2018-08-24T09:41:59Z</cp:lastPrinted>
  <dcterms:created xsi:type="dcterms:W3CDTF">2013-11-06T11:49:34Z</dcterms:created>
  <dcterms:modified xsi:type="dcterms:W3CDTF">2023-09-06T14:32:43Z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