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71" r:id="rId7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BD07D-71A6-0B44-05E6-9C935271393C}" v="16" dt="2023-09-06T14:16:05.523"/>
    <p1510:client id="{F2975236-4D7B-42D2-56E0-BDDE1610CA58}" v="19" dt="2023-09-06T14:32:4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Vannini" userId="S::luca@pamco.co.uk::fb1eb681-9c6b-444c-9158-92ebd36c1764" providerId="AD" clId="Web-{F2975236-4D7B-42D2-56E0-BDDE1610CA58}"/>
    <pc:docChg chg="delSld">
      <pc:chgData name="Luca Vannini" userId="S::luca@pamco.co.uk::fb1eb681-9c6b-444c-9158-92ebd36c1764" providerId="AD" clId="Web-{F2975236-4D7B-42D2-56E0-BDDE1610CA58}" dt="2023-09-06T14:32:41.720" v="18"/>
      <pc:docMkLst>
        <pc:docMk/>
      </pc:docMkLst>
      <pc:sldChg chg="del">
        <pc:chgData name="Luca Vannini" userId="S::luca@pamco.co.uk::fb1eb681-9c6b-444c-9158-92ebd36c1764" providerId="AD" clId="Web-{F2975236-4D7B-42D2-56E0-BDDE1610CA58}" dt="2023-09-06T14:32:32.626" v="10"/>
        <pc:sldMkLst>
          <pc:docMk/>
          <pc:sldMk cId="0" sldId="256"/>
        </pc:sldMkLst>
      </pc:sldChg>
      <pc:sldChg chg="del">
        <pc:chgData name="Luca Vannini" userId="S::luca@pamco.co.uk::fb1eb681-9c6b-444c-9158-92ebd36c1764" providerId="AD" clId="Web-{F2975236-4D7B-42D2-56E0-BDDE1610CA58}" dt="2023-09-06T14:32:32.626" v="9"/>
        <pc:sldMkLst>
          <pc:docMk/>
          <pc:sldMk cId="0" sldId="257"/>
        </pc:sldMkLst>
      </pc:sldChg>
      <pc:sldChg chg="del">
        <pc:chgData name="Luca Vannini" userId="S::luca@pamco.co.uk::fb1eb681-9c6b-444c-9158-92ebd36c1764" providerId="AD" clId="Web-{F2975236-4D7B-42D2-56E0-BDDE1610CA58}" dt="2023-09-06T14:32:32.626" v="8"/>
        <pc:sldMkLst>
          <pc:docMk/>
          <pc:sldMk cId="0" sldId="258"/>
        </pc:sldMkLst>
      </pc:sldChg>
      <pc:sldChg chg="del">
        <pc:chgData name="Luca Vannini" userId="S::luca@pamco.co.uk::fb1eb681-9c6b-444c-9158-92ebd36c1764" providerId="AD" clId="Web-{F2975236-4D7B-42D2-56E0-BDDE1610CA58}" dt="2023-09-06T14:32:32.626" v="7"/>
        <pc:sldMkLst>
          <pc:docMk/>
          <pc:sldMk cId="0" sldId="259"/>
        </pc:sldMkLst>
      </pc:sldChg>
      <pc:sldChg chg="del">
        <pc:chgData name="Luca Vannini" userId="S::luca@pamco.co.uk::fb1eb681-9c6b-444c-9158-92ebd36c1764" providerId="AD" clId="Web-{F2975236-4D7B-42D2-56E0-BDDE1610CA58}" dt="2023-09-06T14:32:32.626" v="6"/>
        <pc:sldMkLst>
          <pc:docMk/>
          <pc:sldMk cId="0" sldId="260"/>
        </pc:sldMkLst>
      </pc:sldChg>
      <pc:sldChg chg="del">
        <pc:chgData name="Luca Vannini" userId="S::luca@pamco.co.uk::fb1eb681-9c6b-444c-9158-92ebd36c1764" providerId="AD" clId="Web-{F2975236-4D7B-42D2-56E0-BDDE1610CA58}" dt="2023-09-06T14:32:32.626" v="5"/>
        <pc:sldMkLst>
          <pc:docMk/>
          <pc:sldMk cId="0" sldId="261"/>
        </pc:sldMkLst>
      </pc:sldChg>
      <pc:sldChg chg="del">
        <pc:chgData name="Luca Vannini" userId="S::luca@pamco.co.uk::fb1eb681-9c6b-444c-9158-92ebd36c1764" providerId="AD" clId="Web-{F2975236-4D7B-42D2-56E0-BDDE1610CA58}" dt="2023-09-06T14:32:32.610" v="4"/>
        <pc:sldMkLst>
          <pc:docMk/>
          <pc:sldMk cId="0" sldId="262"/>
        </pc:sldMkLst>
      </pc:sldChg>
      <pc:sldChg chg="del">
        <pc:chgData name="Luca Vannini" userId="S::luca@pamco.co.uk::fb1eb681-9c6b-444c-9158-92ebd36c1764" providerId="AD" clId="Web-{F2975236-4D7B-42D2-56E0-BDDE1610CA58}" dt="2023-09-06T14:32:32.610" v="3"/>
        <pc:sldMkLst>
          <pc:docMk/>
          <pc:sldMk cId="0" sldId="263"/>
        </pc:sldMkLst>
      </pc:sldChg>
      <pc:sldChg chg="del">
        <pc:chgData name="Luca Vannini" userId="S::luca@pamco.co.uk::fb1eb681-9c6b-444c-9158-92ebd36c1764" providerId="AD" clId="Web-{F2975236-4D7B-42D2-56E0-BDDE1610CA58}" dt="2023-09-06T14:32:32.610" v="2"/>
        <pc:sldMkLst>
          <pc:docMk/>
          <pc:sldMk cId="0" sldId="264"/>
        </pc:sldMkLst>
      </pc:sldChg>
      <pc:sldChg chg="del">
        <pc:chgData name="Luca Vannini" userId="S::luca@pamco.co.uk::fb1eb681-9c6b-444c-9158-92ebd36c1764" providerId="AD" clId="Web-{F2975236-4D7B-42D2-56E0-BDDE1610CA58}" dt="2023-09-06T14:32:32.610" v="1"/>
        <pc:sldMkLst>
          <pc:docMk/>
          <pc:sldMk cId="0" sldId="265"/>
        </pc:sldMkLst>
      </pc:sldChg>
      <pc:sldChg chg="del">
        <pc:chgData name="Luca Vannini" userId="S::luca@pamco.co.uk::fb1eb681-9c6b-444c-9158-92ebd36c1764" providerId="AD" clId="Web-{F2975236-4D7B-42D2-56E0-BDDE1610CA58}" dt="2023-09-06T14:32:32.610" v="0"/>
        <pc:sldMkLst>
          <pc:docMk/>
          <pc:sldMk cId="0" sldId="266"/>
        </pc:sldMkLst>
      </pc:sldChg>
      <pc:sldChg chg="del">
        <pc:chgData name="Luca Vannini" userId="S::luca@pamco.co.uk::fb1eb681-9c6b-444c-9158-92ebd36c1764" providerId="AD" clId="Web-{F2975236-4D7B-42D2-56E0-BDDE1610CA58}" dt="2023-09-06T14:32:35.345" v="11"/>
        <pc:sldMkLst>
          <pc:docMk/>
          <pc:sldMk cId="0" sldId="267"/>
        </pc:sldMkLst>
      </pc:sldChg>
      <pc:sldChg chg="del">
        <pc:chgData name="Luca Vannini" userId="S::luca@pamco.co.uk::fb1eb681-9c6b-444c-9158-92ebd36c1764" providerId="AD" clId="Web-{F2975236-4D7B-42D2-56E0-BDDE1610CA58}" dt="2023-09-06T14:32:36.407" v="12"/>
        <pc:sldMkLst>
          <pc:docMk/>
          <pc:sldMk cId="0" sldId="268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8"/>
        <pc:sldMkLst>
          <pc:docMk/>
          <pc:sldMk cId="0" sldId="272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6"/>
        <pc:sldMkLst>
          <pc:docMk/>
          <pc:sldMk cId="0" sldId="273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5"/>
        <pc:sldMkLst>
          <pc:docMk/>
          <pc:sldMk cId="0" sldId="274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4"/>
        <pc:sldMkLst>
          <pc:docMk/>
          <pc:sldMk cId="0" sldId="275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3"/>
        <pc:sldMkLst>
          <pc:docMk/>
          <pc:sldMk cId="0" sldId="276"/>
        </pc:sldMkLst>
      </pc:sldChg>
      <pc:sldChg chg="del">
        <pc:chgData name="Luca Vannini" userId="S::luca@pamco.co.uk::fb1eb681-9c6b-444c-9158-92ebd36c1764" providerId="AD" clId="Web-{F2975236-4D7B-42D2-56E0-BDDE1610CA58}" dt="2023-09-06T14:32:41.720" v="17"/>
        <pc:sldMkLst>
          <pc:docMk/>
          <pc:sldMk cId="0" sldId="279"/>
        </pc:sldMkLst>
      </pc:sldChg>
    </pc:docChg>
  </pc:docChgLst>
</pc:chgInfo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3.xml.rels><?xml version="1.0" encoding="UTF-8" standalone="yes"?>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2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82">
            <a:extLst>
              <a:ext uri="{FF2B5EF4-FFF2-40B4-BE49-F238E27FC236}">
                <a16:creationId xmlns:a16="http://schemas.microsoft.com/office/drawing/2014/main" id="{B1EDF323-2633-BF9C-2839-DC96123E55E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Newsbrands (Populars)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9B70D239-EE23-B602-B994-2048D737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17800"/>
            <a:ext cx="9032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E9A80160-5444-F06F-1733-0C0C2D03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73338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097A6731-C826-B5B8-9654-1E214536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5102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99085352-FE2F-C723-8B26-3B8E2531B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3430588"/>
            <a:ext cx="66833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0AA73F8F-97CC-0ECE-96F3-3E9501322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508375"/>
            <a:ext cx="779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>
            <a:extLst>
              <a:ext uri="{FF2B5EF4-FFF2-40B4-BE49-F238E27FC236}">
                <a16:creationId xmlns:a16="http://schemas.microsoft.com/office/drawing/2014/main" id="{65746492-2A29-4FBB-90D3-55605C7F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08375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5">
            <a:extLst>
              <a:ext uri="{FF2B5EF4-FFF2-40B4-BE49-F238E27FC236}">
                <a16:creationId xmlns:a16="http://schemas.microsoft.com/office/drawing/2014/main" id="{CE43B91D-7AEB-048F-BB99-B2140594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1763713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schemas.microsoft.com/office/2006/documentManagement/types"/>
    <ds:schemaRef ds:uri="http://purl.org/dc/terms/"/>
    <ds:schemaRef ds:uri="http://www.w3.org/XML/1998/namespace"/>
    <ds:schemaRef ds:uri="b2a01d73-8935-4eb2-a87a-2289ff5b8144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93452542-5985-4799-ad4f-b73e5edc771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17</cp:revision>
  <cp:lastPrinted>2018-08-24T09:41:59Z</cp:lastPrinted>
  <dcterms:created xsi:type="dcterms:W3CDTF">2013-11-06T11:49:34Z</dcterms:created>
  <dcterms:modified xsi:type="dcterms:W3CDTF">2023-09-06T14:32:43Z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