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4"/>
  </p:sldMasterIdLst>
  <p:notesMasterIdLst>
    <p:notesMasterId r:id="rId8"/>
  </p:notesMasterIdLst>
  <p:handoutMasterIdLst>
    <p:handoutMasterId r:id="rId9"/>
  </p:handoutMasterIdLst>
  <p:sldIdLst>
    <p:sldId id="267" r:id="rId5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 Condensed" panose="020B080603050402020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98463" indent="58738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96925" indent="11747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196975" indent="17462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595438" indent="233363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3702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120">
          <p15:clr>
            <a:srgbClr val="A4A3A4"/>
          </p15:clr>
        </p15:guide>
        <p15:guide id="8" pos="398">
          <p15:clr>
            <a:srgbClr val="A4A3A4"/>
          </p15:clr>
        </p15:guide>
        <p15:guide id="9" pos="5842">
          <p15:clr>
            <a:srgbClr val="A4A3A4"/>
          </p15:clr>
        </p15:guide>
        <p15:guide id="10" pos="716">
          <p15:clr>
            <a:srgbClr val="A4A3A4"/>
          </p15:clr>
        </p15:guide>
        <p15:guide id="11" pos="5524">
          <p15:clr>
            <a:srgbClr val="A4A3A4"/>
          </p15:clr>
        </p15:guide>
        <p15:guide id="12" orient="horz" pos="1688">
          <p15:clr>
            <a:srgbClr val="A4A3A4"/>
          </p15:clr>
        </p15:guide>
        <p15:guide id="13" orient="horz" pos="497">
          <p15:clr>
            <a:srgbClr val="A4A3A4"/>
          </p15:clr>
        </p15:guide>
        <p15:guide id="14" pos="2880">
          <p15:clr>
            <a:srgbClr val="A4A3A4"/>
          </p15:clr>
        </p15:guide>
        <p15:guide id="15" pos="367">
          <p15:clr>
            <a:srgbClr val="A4A3A4"/>
          </p15:clr>
        </p15:guide>
        <p15:guide id="16" pos="53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B"/>
    <a:srgbClr val="CA2477"/>
    <a:srgbClr val="64AA27"/>
    <a:srgbClr val="C42374"/>
    <a:srgbClr val="1298E3"/>
    <a:srgbClr val="CE267C"/>
    <a:srgbClr val="64A927"/>
    <a:srgbClr val="36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2251"/>
        <p:guide orient="horz" pos="663"/>
        <p:guide orient="horz" pos="3838"/>
        <p:guide orient="horz" pos="1026"/>
        <p:guide orient="horz" pos="3702"/>
        <p:guide orient="horz" pos="1117"/>
        <p:guide pos="3120"/>
        <p:guide pos="398"/>
        <p:guide pos="5842"/>
        <p:guide pos="716"/>
        <p:guide pos="5524"/>
        <p:guide orient="horz" pos="1688"/>
        <p:guide orient="horz" pos="497"/>
        <p:guide pos="2880"/>
        <p:guide pos="367"/>
        <p:guide pos="5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Vannini" userId="fb1eb681-9c6b-444c-9158-92ebd36c1764" providerId="ADAL" clId="{90FF5E7D-70DA-48EE-BB1A-9D7B4B436438}"/>
    <pc:docChg chg="undo custSel addSld delSld">
      <pc:chgData name="Luca Vannini" userId="fb1eb681-9c6b-444c-9158-92ebd36c1764" providerId="ADAL" clId="{90FF5E7D-70DA-48EE-BB1A-9D7B4B436438}" dt="2023-09-06T14:29:30.884" v="20" actId="47"/>
      <pc:docMkLst>
        <pc:docMk/>
      </pc:docMkLst>
      <pc:sldChg chg="del">
        <pc:chgData name="Luca Vannini" userId="fb1eb681-9c6b-444c-9158-92ebd36c1764" providerId="ADAL" clId="{90FF5E7D-70DA-48EE-BB1A-9D7B4B436438}" dt="2023-09-06T14:28:50.401" v="0" actId="47"/>
        <pc:sldMkLst>
          <pc:docMk/>
          <pc:sldMk cId="0" sldId="256"/>
        </pc:sldMkLst>
      </pc:sldChg>
      <pc:sldChg chg="del">
        <pc:chgData name="Luca Vannini" userId="fb1eb681-9c6b-444c-9158-92ebd36c1764" providerId="ADAL" clId="{90FF5E7D-70DA-48EE-BB1A-9D7B4B436438}" dt="2023-09-06T14:28:50.651" v="1" actId="47"/>
        <pc:sldMkLst>
          <pc:docMk/>
          <pc:sldMk cId="0" sldId="257"/>
        </pc:sldMkLst>
      </pc:sldChg>
      <pc:sldChg chg="del">
        <pc:chgData name="Luca Vannini" userId="fb1eb681-9c6b-444c-9158-92ebd36c1764" providerId="ADAL" clId="{90FF5E7D-70DA-48EE-BB1A-9D7B4B436438}" dt="2023-09-06T14:28:50.840" v="2" actId="47"/>
        <pc:sldMkLst>
          <pc:docMk/>
          <pc:sldMk cId="0" sldId="258"/>
        </pc:sldMkLst>
      </pc:sldChg>
      <pc:sldChg chg="del">
        <pc:chgData name="Luca Vannini" userId="fb1eb681-9c6b-444c-9158-92ebd36c1764" providerId="ADAL" clId="{90FF5E7D-70DA-48EE-BB1A-9D7B4B436438}" dt="2023-09-06T14:28:51.030" v="3" actId="47"/>
        <pc:sldMkLst>
          <pc:docMk/>
          <pc:sldMk cId="0" sldId="259"/>
        </pc:sldMkLst>
      </pc:sldChg>
      <pc:sldChg chg="del">
        <pc:chgData name="Luca Vannini" userId="fb1eb681-9c6b-444c-9158-92ebd36c1764" providerId="ADAL" clId="{90FF5E7D-70DA-48EE-BB1A-9D7B4B436438}" dt="2023-09-06T14:28:51.216" v="4" actId="47"/>
        <pc:sldMkLst>
          <pc:docMk/>
          <pc:sldMk cId="0" sldId="260"/>
        </pc:sldMkLst>
      </pc:sldChg>
      <pc:sldChg chg="del">
        <pc:chgData name="Luca Vannini" userId="fb1eb681-9c6b-444c-9158-92ebd36c1764" providerId="ADAL" clId="{90FF5E7D-70DA-48EE-BB1A-9D7B4B436438}" dt="2023-09-06T14:28:51.389" v="5" actId="47"/>
        <pc:sldMkLst>
          <pc:docMk/>
          <pc:sldMk cId="0" sldId="261"/>
        </pc:sldMkLst>
      </pc:sldChg>
      <pc:sldChg chg="del">
        <pc:chgData name="Luca Vannini" userId="fb1eb681-9c6b-444c-9158-92ebd36c1764" providerId="ADAL" clId="{90FF5E7D-70DA-48EE-BB1A-9D7B4B436438}" dt="2023-09-06T14:28:51.748" v="6" actId="47"/>
        <pc:sldMkLst>
          <pc:docMk/>
          <pc:sldMk cId="0" sldId="262"/>
        </pc:sldMkLst>
      </pc:sldChg>
      <pc:sldChg chg="del">
        <pc:chgData name="Luca Vannini" userId="fb1eb681-9c6b-444c-9158-92ebd36c1764" providerId="ADAL" clId="{90FF5E7D-70DA-48EE-BB1A-9D7B4B436438}" dt="2023-09-06T14:28:52.134" v="7" actId="47"/>
        <pc:sldMkLst>
          <pc:docMk/>
          <pc:sldMk cId="0" sldId="263"/>
        </pc:sldMkLst>
      </pc:sldChg>
      <pc:sldChg chg="del">
        <pc:chgData name="Luca Vannini" userId="fb1eb681-9c6b-444c-9158-92ebd36c1764" providerId="ADAL" clId="{90FF5E7D-70DA-48EE-BB1A-9D7B4B436438}" dt="2023-09-06T14:28:52.532" v="8" actId="47"/>
        <pc:sldMkLst>
          <pc:docMk/>
          <pc:sldMk cId="0" sldId="264"/>
        </pc:sldMkLst>
      </pc:sldChg>
      <pc:sldChg chg="del">
        <pc:chgData name="Luca Vannini" userId="fb1eb681-9c6b-444c-9158-92ebd36c1764" providerId="ADAL" clId="{90FF5E7D-70DA-48EE-BB1A-9D7B4B436438}" dt="2023-09-06T14:28:52.838" v="9" actId="47"/>
        <pc:sldMkLst>
          <pc:docMk/>
          <pc:sldMk cId="0" sldId="265"/>
        </pc:sldMkLst>
      </pc:sldChg>
      <pc:sldChg chg="del">
        <pc:chgData name="Luca Vannini" userId="fb1eb681-9c6b-444c-9158-92ebd36c1764" providerId="ADAL" clId="{90FF5E7D-70DA-48EE-BB1A-9D7B4B436438}" dt="2023-09-06T14:28:53.200" v="10" actId="47"/>
        <pc:sldMkLst>
          <pc:docMk/>
          <pc:sldMk cId="0" sldId="266"/>
        </pc:sldMkLst>
      </pc:sldChg>
      <pc:sldChg chg="add del">
        <pc:chgData name="Luca Vannini" userId="fb1eb681-9c6b-444c-9158-92ebd36c1764" providerId="ADAL" clId="{90FF5E7D-70DA-48EE-BB1A-9D7B4B436438}" dt="2023-09-06T14:29:20.389" v="12" actId="47"/>
        <pc:sldMkLst>
          <pc:docMk/>
          <pc:sldMk cId="0" sldId="268"/>
        </pc:sldMkLst>
      </pc:sldChg>
      <pc:sldChg chg="add del">
        <pc:chgData name="Luca Vannini" userId="fb1eb681-9c6b-444c-9158-92ebd36c1764" providerId="ADAL" clId="{90FF5E7D-70DA-48EE-BB1A-9D7B4B436438}" dt="2023-09-06T14:29:25.752" v="14" actId="47"/>
        <pc:sldMkLst>
          <pc:docMk/>
          <pc:sldMk cId="0" sldId="270"/>
        </pc:sldMkLst>
      </pc:sldChg>
      <pc:sldChg chg="add del">
        <pc:chgData name="Luca Vannini" userId="fb1eb681-9c6b-444c-9158-92ebd36c1764" providerId="ADAL" clId="{90FF5E7D-70DA-48EE-BB1A-9D7B4B436438}" dt="2023-09-06T14:29:26.344" v="15" actId="47"/>
        <pc:sldMkLst>
          <pc:docMk/>
          <pc:sldMk cId="0" sldId="271"/>
        </pc:sldMkLst>
      </pc:sldChg>
      <pc:sldChg chg="add del">
        <pc:chgData name="Luca Vannini" userId="fb1eb681-9c6b-444c-9158-92ebd36c1764" providerId="ADAL" clId="{90FF5E7D-70DA-48EE-BB1A-9D7B4B436438}" dt="2023-09-06T14:29:20.389" v="12" actId="47"/>
        <pc:sldMkLst>
          <pc:docMk/>
          <pc:sldMk cId="0" sldId="272"/>
        </pc:sldMkLst>
      </pc:sldChg>
      <pc:sldChg chg="add del">
        <pc:chgData name="Luca Vannini" userId="fb1eb681-9c6b-444c-9158-92ebd36c1764" providerId="ADAL" clId="{90FF5E7D-70DA-48EE-BB1A-9D7B4B436438}" dt="2023-09-06T14:29:29.103" v="17" actId="47"/>
        <pc:sldMkLst>
          <pc:docMk/>
          <pc:sldMk cId="0" sldId="273"/>
        </pc:sldMkLst>
      </pc:sldChg>
      <pc:sldChg chg="add del">
        <pc:chgData name="Luca Vannini" userId="fb1eb681-9c6b-444c-9158-92ebd36c1764" providerId="ADAL" clId="{90FF5E7D-70DA-48EE-BB1A-9D7B4B436438}" dt="2023-09-06T14:29:29.616" v="18" actId="47"/>
        <pc:sldMkLst>
          <pc:docMk/>
          <pc:sldMk cId="0" sldId="274"/>
        </pc:sldMkLst>
      </pc:sldChg>
      <pc:sldChg chg="add del">
        <pc:chgData name="Luca Vannini" userId="fb1eb681-9c6b-444c-9158-92ebd36c1764" providerId="ADAL" clId="{90FF5E7D-70DA-48EE-BB1A-9D7B4B436438}" dt="2023-09-06T14:29:30.266" v="19" actId="47"/>
        <pc:sldMkLst>
          <pc:docMk/>
          <pc:sldMk cId="0" sldId="275"/>
        </pc:sldMkLst>
      </pc:sldChg>
      <pc:sldChg chg="add del">
        <pc:chgData name="Luca Vannini" userId="fb1eb681-9c6b-444c-9158-92ebd36c1764" providerId="ADAL" clId="{90FF5E7D-70DA-48EE-BB1A-9D7B4B436438}" dt="2023-09-06T14:29:30.884" v="20" actId="47"/>
        <pc:sldMkLst>
          <pc:docMk/>
          <pc:sldMk cId="0" sldId="276"/>
        </pc:sldMkLst>
      </pc:sldChg>
      <pc:sldChg chg="add del">
        <pc:chgData name="Luca Vannini" userId="fb1eb681-9c6b-444c-9158-92ebd36c1764" providerId="ADAL" clId="{90FF5E7D-70DA-48EE-BB1A-9D7B4B436438}" dt="2023-09-06T14:29:24.926" v="13" actId="47"/>
        <pc:sldMkLst>
          <pc:docMk/>
          <pc:sldMk cId="0" sldId="278"/>
        </pc:sldMkLst>
      </pc:sldChg>
      <pc:sldChg chg="add del">
        <pc:chgData name="Luca Vannini" userId="fb1eb681-9c6b-444c-9158-92ebd36c1764" providerId="ADAL" clId="{90FF5E7D-70DA-48EE-BB1A-9D7B4B436438}" dt="2023-09-06T14:29:28.531" v="16" actId="47"/>
        <pc:sldMkLst>
          <pc:docMk/>
          <pc:sldMk cId="0" sldId="279"/>
        </pc:sldMkLst>
      </pc:sldChg>
      <pc:sldMasterChg chg="delSldLayout">
        <pc:chgData name="Luca Vannini" userId="fb1eb681-9c6b-444c-9158-92ebd36c1764" providerId="ADAL" clId="{90FF5E7D-70DA-48EE-BB1A-9D7B4B436438}" dt="2023-09-06T14:28:53.200" v="10" actId="47"/>
        <pc:sldMasterMkLst>
          <pc:docMk/>
          <pc:sldMasterMk cId="0" sldId="2147483657"/>
        </pc:sldMasterMkLst>
        <pc:sldLayoutChg chg="del">
          <pc:chgData name="Luca Vannini" userId="fb1eb681-9c6b-444c-9158-92ebd36c1764" providerId="ADAL" clId="{90FF5E7D-70DA-48EE-BB1A-9D7B4B436438}" dt="2023-09-06T14:28:53.200" v="10" actId="47"/>
          <pc:sldLayoutMkLst>
            <pc:docMk/>
            <pc:sldMasterMk cId="0" sldId="2147483657"/>
            <pc:sldLayoutMk cId="384589782" sldId="2147483664"/>
          </pc:sldLayoutMkLst>
        </pc:sldLayoutChg>
      </pc:sldMasterChg>
    </pc:docChg>
  </pc:docChgLst>
</pc:chgInfo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AFACF2-E29C-1C7E-1A76-099494E693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A4806-5F8D-78FC-65D4-0FC14F5352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F6FE00-63E4-4A1D-972B-ECD52F8F50F0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7E712-CD66-654E-8377-A36514B50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1882D-96D6-6BFA-4B38-BB02B8302F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203CF4-F454-4F87-8046-EC2E9CEBE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2510AE-54EE-E09F-F8BF-CA7FE5FA4B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BB88F-BDBC-54A3-5309-688644D1C6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E03B8B-7777-4941-9481-354A960CF964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DDDD4E-B51C-93CA-6F8F-52DFF0E790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35BB84-6374-A942-576D-6EB8F367D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20BBE-AE96-430E-6BBA-1E18817536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09FAA-574B-1E39-2588-417A7ABC2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BF2C24-B10A-46A9-9E7D-10C60ABC0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63DFD64-1AB2-C8B9-06B6-DF68A699EB8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A3BD8011-D45B-BD78-D160-5BE835EDD9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5" name="TextBox 382">
            <a:extLst>
              <a:ext uri="{FF2B5EF4-FFF2-40B4-BE49-F238E27FC236}">
                <a16:creationId xmlns:a16="http://schemas.microsoft.com/office/drawing/2014/main" id="{1CBBA531-D0A4-83B5-1F1E-651F89CE630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16238" y="3003550"/>
            <a:ext cx="1368425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D3CD274F-C7FD-1734-A370-429558418B4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08038" y="3292475"/>
            <a:ext cx="1422400" cy="5318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the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Scottish 15+ 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2D981EB-FAC4-89BE-2948-7BD637C5A021}"/>
              </a:ext>
            </a:extLst>
          </p:cNvPr>
          <p:cNvSpPr txBox="1"/>
          <p:nvPr userDrawn="1"/>
        </p:nvSpPr>
        <p:spPr>
          <a:xfrm>
            <a:off x="-22225" y="4376738"/>
            <a:ext cx="142557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 - Scotland</a:t>
            </a:r>
          </a:p>
        </p:txBody>
      </p:sp>
      <p:sp>
        <p:nvSpPr>
          <p:cNvPr id="9" name="TextBox 409">
            <a:extLst>
              <a:ext uri="{FF2B5EF4-FFF2-40B4-BE49-F238E27FC236}">
                <a16:creationId xmlns:a16="http://schemas.microsoft.com/office/drawing/2014/main" id="{165EF660-EEEE-722E-C6BC-FCF4618DD0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382">
            <a:extLst>
              <a:ext uri="{FF2B5EF4-FFF2-40B4-BE49-F238E27FC236}">
                <a16:creationId xmlns:a16="http://schemas.microsoft.com/office/drawing/2014/main" id="{A1299788-790D-8A4A-C09D-68B1DA68401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1E5E9B5B-1280-4A60-70AB-DA357A5729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EED187AD-2B22-87CF-4808-A00ABC6A584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529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6" name="TextBox 382">
            <a:extLst>
              <a:ext uri="{FF2B5EF4-FFF2-40B4-BE49-F238E27FC236}">
                <a16:creationId xmlns:a16="http://schemas.microsoft.com/office/drawing/2014/main" id="{F7F77E31-963B-CA58-987F-943D6512E20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3545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FE4C5E57-6207-5355-7E8E-033438EF391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92638" y="4243388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 </a:t>
            </a:r>
          </a:p>
        </p:txBody>
      </p:sp>
      <p:sp>
        <p:nvSpPr>
          <p:cNvPr id="19" name="TextBox 382">
            <a:extLst>
              <a:ext uri="{FF2B5EF4-FFF2-40B4-BE49-F238E27FC236}">
                <a16:creationId xmlns:a16="http://schemas.microsoft.com/office/drawing/2014/main" id="{DAAEB0C3-4246-B583-1ED6-75C7B432069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50A7F0DF-7306-53A3-C5D4-17C65F79607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6838"/>
            <a:ext cx="9144000" cy="28733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D7F4E-B3C8-D5B0-A4EE-F345BFBB139C}"/>
              </a:ext>
            </a:extLst>
          </p:cNvPr>
          <p:cNvSpPr txBox="1"/>
          <p:nvPr userDrawn="1"/>
        </p:nvSpPr>
        <p:spPr>
          <a:xfrm>
            <a:off x="2286000" y="319088"/>
            <a:ext cx="4572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4" name="Picture 3" descr="people2.png">
            <a:extLst>
              <a:ext uri="{FF2B5EF4-FFF2-40B4-BE49-F238E27FC236}">
                <a16:creationId xmlns:a16="http://schemas.microsoft.com/office/drawing/2014/main" id="{0865B0F4-12D3-174A-0B4F-65C273966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31888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otland.png">
            <a:extLst>
              <a:ext uri="{FF2B5EF4-FFF2-40B4-BE49-F238E27FC236}">
                <a16:creationId xmlns:a16="http://schemas.microsoft.com/office/drawing/2014/main" id="{A9245ABF-500B-EA8E-BFEE-D7C894298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1888"/>
            <a:ext cx="25320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newspaper.png">
            <a:extLst>
              <a:ext uri="{FF2B5EF4-FFF2-40B4-BE49-F238E27FC236}">
                <a16:creationId xmlns:a16="http://schemas.microsoft.com/office/drawing/2014/main" id="{CB6F9AD9-DDAF-8E9D-01FC-53AD174B5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mobile.png">
            <a:extLst>
              <a:ext uri="{FF2B5EF4-FFF2-40B4-BE49-F238E27FC236}">
                <a16:creationId xmlns:a16="http://schemas.microsoft.com/office/drawing/2014/main" id="{CEE37612-E111-AA5F-BD17-02D573D38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tablet.png">
            <a:extLst>
              <a:ext uri="{FF2B5EF4-FFF2-40B4-BE49-F238E27FC236}">
                <a16:creationId xmlns:a16="http://schemas.microsoft.com/office/drawing/2014/main" id="{DAB2A3E5-23C4-1CA8-A6B9-4541FE865A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Icon&#10;&#10;Description automatically generated">
            <a:extLst>
              <a:ext uri="{FF2B5EF4-FFF2-40B4-BE49-F238E27FC236}">
                <a16:creationId xmlns:a16="http://schemas.microsoft.com/office/drawing/2014/main" id="{DCB649F5-BE1C-5821-B248-631F0F71C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ABAC437B-F167-7A3C-FA33-A2BB6529A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053908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F1374A-B2E5-B740-ABDA-98AE49CB6251}"/>
              </a:ext>
            </a:extLst>
          </p:cNvPr>
          <p:cNvSpPr/>
          <p:nvPr userDrawn="1"/>
        </p:nvSpPr>
        <p:spPr>
          <a:xfrm>
            <a:off x="-12700" y="0"/>
            <a:ext cx="9156700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5F93A-F42A-3026-65BF-D29C223998C6}"/>
              </a:ext>
            </a:extLst>
          </p:cNvPr>
          <p:cNvSpPr/>
          <p:nvPr userDrawn="1"/>
        </p:nvSpPr>
        <p:spPr>
          <a:xfrm>
            <a:off x="-14288" y="4587875"/>
            <a:ext cx="9158288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8" descr="logo2.png">
            <a:extLst>
              <a:ext uri="{FF2B5EF4-FFF2-40B4-BE49-F238E27FC236}">
                <a16:creationId xmlns:a16="http://schemas.microsoft.com/office/drawing/2014/main" id="{36FCE756-5A5C-7187-60BC-4580D33CB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1000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lines.png">
            <a:extLst>
              <a:ext uri="{FF2B5EF4-FFF2-40B4-BE49-F238E27FC236}">
                <a16:creationId xmlns:a16="http://schemas.microsoft.com/office/drawing/2014/main" id="{76D55A9B-4B7A-141A-71B0-C8145E0A7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4286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82">
            <a:extLst>
              <a:ext uri="{FF2B5EF4-FFF2-40B4-BE49-F238E27FC236}">
                <a16:creationId xmlns:a16="http://schemas.microsoft.com/office/drawing/2014/main" id="{3D893A24-FD1C-281B-F94C-A384D50FADA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555625"/>
            <a:ext cx="914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Market Reach of Published Media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14EFC596-FE2B-4DA2-FDA4-C6ADE8C3D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17800"/>
            <a:ext cx="9032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508210FB-F19F-07A1-E25A-74F84AEF8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73338"/>
            <a:ext cx="1476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14118607-CD70-3993-4B0F-36D2D35BA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510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47377812-D77F-146B-2FB4-C7F636AE3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3419475"/>
            <a:ext cx="663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>
            <a:extLst>
              <a:ext uri="{FF2B5EF4-FFF2-40B4-BE49-F238E27FC236}">
                <a16:creationId xmlns:a16="http://schemas.microsoft.com/office/drawing/2014/main" id="{57989B67-0A3D-324B-179D-3DC49405D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529013"/>
            <a:ext cx="777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4">
            <a:extLst>
              <a:ext uri="{FF2B5EF4-FFF2-40B4-BE49-F238E27FC236}">
                <a16:creationId xmlns:a16="http://schemas.microsoft.com/office/drawing/2014/main" id="{325F8CB3-FE38-06DC-A5DE-BFC6475F2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35099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5">
            <a:extLst>
              <a:ext uri="{FF2B5EF4-FFF2-40B4-BE49-F238E27FC236}">
                <a16:creationId xmlns:a16="http://schemas.microsoft.com/office/drawing/2014/main" id="{215A6174-B4BD-DEDF-40CE-675C36261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1804988"/>
            <a:ext cx="6477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7EB7776655348936A38F4F0085AE8" ma:contentTypeVersion="15" ma:contentTypeDescription="Create a new document." ma:contentTypeScope="" ma:versionID="54386b6b944d7a1ae32891d9fb18870d">
  <xsd:schema xmlns:xsd="http://www.w3.org/2001/XMLSchema" xmlns:xs="http://www.w3.org/2001/XMLSchema" xmlns:p="http://schemas.microsoft.com/office/2006/metadata/properties" xmlns:ns2="b2a01d73-8935-4eb2-a87a-2289ff5b8144" xmlns:ns3="93452542-5985-4799-ad4f-b73e5edc7713" targetNamespace="http://schemas.microsoft.com/office/2006/metadata/properties" ma:root="true" ma:fieldsID="00af1e265c44219ae1d2a89f3fe95175" ns2:_="" ns3:_="">
    <xsd:import namespace="b2a01d73-8935-4eb2-a87a-2289ff5b8144"/>
    <xsd:import namespace="93452542-5985-4799-ad4f-b73e5edc7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01d73-8935-4eb2-a87a-2289ff5b8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cc86f3d-b6b6-4121-b807-5ab201feca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52542-5985-4799-ad4f-b73e5edc7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c91ca3b-0558-46f6-9a7b-8d8ea57e0fd4}" ma:internalName="TaxCatchAll" ma:showField="CatchAllData" ma:web="93452542-5985-4799-ad4f-b73e5edc7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
                        This value indicates the number of saves or revisions. The application is responsible for updating this value after each revision.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  <xs:attribute name="EntityNamespace" type="xs:string"/>
    <xs:attribute name="EntityName" type="xs:string"/>
    <xs:attribute name="SystemInstanceName" type="xs:string"/>
    <xs:attribute name="AssociationName" type="xs:string"/>
  </xs:schema>
</ct:contentTypeSchema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a01d73-8935-4eb2-a87a-2289ff5b8144">
      <Terms xmlns="http://schemas.microsoft.com/office/infopath/2007/PartnerControls"/>
    </lcf76f155ced4ddcb4097134ff3c332f>
    <TaxCatchAll xmlns="93452542-5985-4799-ad4f-b73e5edc7713" xsi:nil="true"/>
  </documentManagement>
</p:properties>
</file>

<file path=customXml/itemProps1.xml><?xml version="1.0" encoding="utf-8"?>
<ds:datastoreItem xmlns:ds="http://schemas.openxmlformats.org/officeDocument/2006/customXml" ds:itemID="{C3FFA1B8-E7FD-47D6-9F35-190929091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01d73-8935-4eb2-a87a-2289ff5b8144"/>
    <ds:schemaRef ds:uri="93452542-5985-4799-ad4f-b73e5edc7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933D3-5878-4F85-BA5E-2F713CF1C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FBEFA-7582-470F-AD85-051CF50F75B1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b2a01d73-8935-4eb2-a87a-2289ff5b8144"/>
    <ds:schemaRef ds:uri="http://purl.org/dc/terms/"/>
    <ds:schemaRef ds:uri="93452542-5985-4799-ad4f-b73e5edc771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</Words>
  <Application>Microsoft Office PowerPoint</Application>
  <PresentationFormat>On-screen Show (16:9)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Open Sans Condensed</vt:lpstr>
      <vt:lpstr>Arial</vt:lpstr>
      <vt:lpstr>1_Custom Design</vt:lpstr>
      <vt:lpstr>PowerPoint Presentation</vt:lpstr>
      <vt:lpstr>PowerPoint Presentation</vt:lpstr>
      <vt:lpstr>PowerPoint Presentation</vt:lpstr>
    </vt:vector>
  </TitlesOfParts>
  <Company>Ipsos MORI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Jarvis</dc:creator>
  <cp:lastModifiedBy>Luca Vannini</cp:lastModifiedBy>
  <cp:revision>16</cp:revision>
  <cp:lastPrinted>2018-08-24T09:41:59Z</cp:lastPrinted>
  <dcterms:created xsi:type="dcterms:W3CDTF">2013-11-06T11:49:34Z</dcterms:created>
  <dcterms:modified xsi:type="dcterms:W3CDTF">2023-09-06T14:29:37Z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0x01010047E7EB7776655348936A38F4F0085AE8</vt:lpwstr>
  </property>
  <property fmtid="{D5CDD505-2E9C-101B-9397-08002B2CF9AE}" pid="3" name="Order">
    <vt:r8>1221000</vt:r8>
  </property>
  <property fmtid="{D5CDD505-2E9C-101B-9397-08002B2CF9AE}" pid="4" name="MediaServiceImageTags">
    <vt:lpwstr/>
  </property>
</Properties>
</file>