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72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fb1eb681-9c6b-444c-9158-92ebd36c1764" providerId="ADAL" clId="{90FF5E7D-70DA-48EE-BB1A-9D7B4B436438}"/>
    <pc:docChg chg="undo custSel addSld delSld">
      <pc:chgData name="Luca Vannini" userId="fb1eb681-9c6b-444c-9158-92ebd36c1764" providerId="ADAL" clId="{90FF5E7D-70DA-48EE-BB1A-9D7B4B436438}" dt="2023-09-06T14:29:30.884" v="20" actId="47"/>
      <pc:docMkLst>
        <pc:docMk/>
      </pc:docMkLst>
      <pc:sldChg chg="del">
        <pc:chgData name="Luca Vannini" userId="fb1eb681-9c6b-444c-9158-92ebd36c1764" providerId="ADAL" clId="{90FF5E7D-70DA-48EE-BB1A-9D7B4B436438}" dt="2023-09-06T14:28:50.401" v="0" actId="47"/>
        <pc:sldMkLst>
          <pc:docMk/>
          <pc:sldMk cId="0" sldId="256"/>
        </pc:sldMkLst>
      </pc:sldChg>
      <pc:sldChg chg="del">
        <pc:chgData name="Luca Vannini" userId="fb1eb681-9c6b-444c-9158-92ebd36c1764" providerId="ADAL" clId="{90FF5E7D-70DA-48EE-BB1A-9D7B4B436438}" dt="2023-09-06T14:28:50.651" v="1" actId="47"/>
        <pc:sldMkLst>
          <pc:docMk/>
          <pc:sldMk cId="0" sldId="257"/>
        </pc:sldMkLst>
      </pc:sldChg>
      <pc:sldChg chg="del">
        <pc:chgData name="Luca Vannini" userId="fb1eb681-9c6b-444c-9158-92ebd36c1764" providerId="ADAL" clId="{90FF5E7D-70DA-48EE-BB1A-9D7B4B436438}" dt="2023-09-06T14:28:50.840" v="2" actId="47"/>
        <pc:sldMkLst>
          <pc:docMk/>
          <pc:sldMk cId="0" sldId="258"/>
        </pc:sldMkLst>
      </pc:sldChg>
      <pc:sldChg chg="del">
        <pc:chgData name="Luca Vannini" userId="fb1eb681-9c6b-444c-9158-92ebd36c1764" providerId="ADAL" clId="{90FF5E7D-70DA-48EE-BB1A-9D7B4B436438}" dt="2023-09-06T14:28:51.030" v="3" actId="47"/>
        <pc:sldMkLst>
          <pc:docMk/>
          <pc:sldMk cId="0" sldId="259"/>
        </pc:sldMkLst>
      </pc:sldChg>
      <pc:sldChg chg="del">
        <pc:chgData name="Luca Vannini" userId="fb1eb681-9c6b-444c-9158-92ebd36c1764" providerId="ADAL" clId="{90FF5E7D-70DA-48EE-BB1A-9D7B4B436438}" dt="2023-09-06T14:28:51.216" v="4" actId="47"/>
        <pc:sldMkLst>
          <pc:docMk/>
          <pc:sldMk cId="0" sldId="260"/>
        </pc:sldMkLst>
      </pc:sldChg>
      <pc:sldChg chg="del">
        <pc:chgData name="Luca Vannini" userId="fb1eb681-9c6b-444c-9158-92ebd36c1764" providerId="ADAL" clId="{90FF5E7D-70DA-48EE-BB1A-9D7B4B436438}" dt="2023-09-06T14:28:51.389" v="5" actId="47"/>
        <pc:sldMkLst>
          <pc:docMk/>
          <pc:sldMk cId="0" sldId="261"/>
        </pc:sldMkLst>
      </pc:sldChg>
      <pc:sldChg chg="del">
        <pc:chgData name="Luca Vannini" userId="fb1eb681-9c6b-444c-9158-92ebd36c1764" providerId="ADAL" clId="{90FF5E7D-70DA-48EE-BB1A-9D7B4B436438}" dt="2023-09-06T14:28:51.748" v="6" actId="47"/>
        <pc:sldMkLst>
          <pc:docMk/>
          <pc:sldMk cId="0" sldId="262"/>
        </pc:sldMkLst>
      </pc:sldChg>
      <pc:sldChg chg="del">
        <pc:chgData name="Luca Vannini" userId="fb1eb681-9c6b-444c-9158-92ebd36c1764" providerId="ADAL" clId="{90FF5E7D-70DA-48EE-BB1A-9D7B4B436438}" dt="2023-09-06T14:28:52.134" v="7" actId="47"/>
        <pc:sldMkLst>
          <pc:docMk/>
          <pc:sldMk cId="0" sldId="263"/>
        </pc:sldMkLst>
      </pc:sldChg>
      <pc:sldChg chg="del">
        <pc:chgData name="Luca Vannini" userId="fb1eb681-9c6b-444c-9158-92ebd36c1764" providerId="ADAL" clId="{90FF5E7D-70DA-48EE-BB1A-9D7B4B436438}" dt="2023-09-06T14:28:52.532" v="8" actId="47"/>
        <pc:sldMkLst>
          <pc:docMk/>
          <pc:sldMk cId="0" sldId="264"/>
        </pc:sldMkLst>
      </pc:sldChg>
      <pc:sldChg chg="del">
        <pc:chgData name="Luca Vannini" userId="fb1eb681-9c6b-444c-9158-92ebd36c1764" providerId="ADAL" clId="{90FF5E7D-70DA-48EE-BB1A-9D7B4B436438}" dt="2023-09-06T14:28:52.838" v="9" actId="47"/>
        <pc:sldMkLst>
          <pc:docMk/>
          <pc:sldMk cId="0" sldId="265"/>
        </pc:sldMkLst>
      </pc:sldChg>
      <pc:sldChg chg="del">
        <pc:chgData name="Luca Vannini" userId="fb1eb681-9c6b-444c-9158-92ebd36c1764" providerId="ADAL" clId="{90FF5E7D-70DA-48EE-BB1A-9D7B4B436438}" dt="2023-09-06T14:28:53.200" v="10" actId="47"/>
        <pc:sldMkLst>
          <pc:docMk/>
          <pc:sldMk cId="0" sldId="266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68"/>
        </pc:sldMkLst>
      </pc:sldChg>
      <pc:sldChg chg="add del">
        <pc:chgData name="Luca Vannini" userId="fb1eb681-9c6b-444c-9158-92ebd36c1764" providerId="ADAL" clId="{90FF5E7D-70DA-48EE-BB1A-9D7B4B436438}" dt="2023-09-06T14:29:25.752" v="14" actId="47"/>
        <pc:sldMkLst>
          <pc:docMk/>
          <pc:sldMk cId="0" sldId="270"/>
        </pc:sldMkLst>
      </pc:sldChg>
      <pc:sldChg chg="add del">
        <pc:chgData name="Luca Vannini" userId="fb1eb681-9c6b-444c-9158-92ebd36c1764" providerId="ADAL" clId="{90FF5E7D-70DA-48EE-BB1A-9D7B4B436438}" dt="2023-09-06T14:29:26.344" v="15" actId="47"/>
        <pc:sldMkLst>
          <pc:docMk/>
          <pc:sldMk cId="0" sldId="271"/>
        </pc:sldMkLst>
      </pc:sldChg>
      <pc:sldChg chg="add del">
        <pc:chgData name="Luca Vannini" userId="fb1eb681-9c6b-444c-9158-92ebd36c1764" providerId="ADAL" clId="{90FF5E7D-70DA-48EE-BB1A-9D7B4B436438}" dt="2023-09-06T14:29:20.389" v="12" actId="47"/>
        <pc:sldMkLst>
          <pc:docMk/>
          <pc:sldMk cId="0" sldId="272"/>
        </pc:sldMkLst>
      </pc:sldChg>
      <pc:sldChg chg="add del">
        <pc:chgData name="Luca Vannini" userId="fb1eb681-9c6b-444c-9158-92ebd36c1764" providerId="ADAL" clId="{90FF5E7D-70DA-48EE-BB1A-9D7B4B436438}" dt="2023-09-06T14:29:29.103" v="17" actId="47"/>
        <pc:sldMkLst>
          <pc:docMk/>
          <pc:sldMk cId="0" sldId="273"/>
        </pc:sldMkLst>
      </pc:sldChg>
      <pc:sldChg chg="add del">
        <pc:chgData name="Luca Vannini" userId="fb1eb681-9c6b-444c-9158-92ebd36c1764" providerId="ADAL" clId="{90FF5E7D-70DA-48EE-BB1A-9D7B4B436438}" dt="2023-09-06T14:29:29.616" v="18" actId="47"/>
        <pc:sldMkLst>
          <pc:docMk/>
          <pc:sldMk cId="0" sldId="274"/>
        </pc:sldMkLst>
      </pc:sldChg>
      <pc:sldChg chg="add del">
        <pc:chgData name="Luca Vannini" userId="fb1eb681-9c6b-444c-9158-92ebd36c1764" providerId="ADAL" clId="{90FF5E7D-70DA-48EE-BB1A-9D7B4B436438}" dt="2023-09-06T14:29:30.266" v="19" actId="47"/>
        <pc:sldMkLst>
          <pc:docMk/>
          <pc:sldMk cId="0" sldId="275"/>
        </pc:sldMkLst>
      </pc:sldChg>
      <pc:sldChg chg="add del">
        <pc:chgData name="Luca Vannini" userId="fb1eb681-9c6b-444c-9158-92ebd36c1764" providerId="ADAL" clId="{90FF5E7D-70DA-48EE-BB1A-9D7B4B436438}" dt="2023-09-06T14:29:30.884" v="20" actId="47"/>
        <pc:sldMkLst>
          <pc:docMk/>
          <pc:sldMk cId="0" sldId="276"/>
        </pc:sldMkLst>
      </pc:sldChg>
      <pc:sldChg chg="add del">
        <pc:chgData name="Luca Vannini" userId="fb1eb681-9c6b-444c-9158-92ebd36c1764" providerId="ADAL" clId="{90FF5E7D-70DA-48EE-BB1A-9D7B4B436438}" dt="2023-09-06T14:29:24.926" v="13" actId="47"/>
        <pc:sldMkLst>
          <pc:docMk/>
          <pc:sldMk cId="0" sldId="278"/>
        </pc:sldMkLst>
      </pc:sldChg>
      <pc:sldChg chg="add del">
        <pc:chgData name="Luca Vannini" userId="fb1eb681-9c6b-444c-9158-92ebd36c1764" providerId="ADAL" clId="{90FF5E7D-70DA-48EE-BB1A-9D7B4B436438}" dt="2023-09-06T14:29:28.531" v="16" actId="47"/>
        <pc:sldMkLst>
          <pc:docMk/>
          <pc:sldMk cId="0" sldId="279"/>
        </pc:sldMkLst>
      </pc:sldChg>
      <pc:sldMasterChg chg="delSldLayout">
        <pc:chgData name="Luca Vannini" userId="fb1eb681-9c6b-444c-9158-92ebd36c1764" providerId="ADAL" clId="{90FF5E7D-70DA-48EE-BB1A-9D7B4B436438}" dt="2023-09-06T14:28:53.200" v="10" actId="47"/>
        <pc:sldMasterMkLst>
          <pc:docMk/>
          <pc:sldMasterMk cId="0" sldId="2147483657"/>
        </pc:sldMasterMkLst>
        <pc:sldLayoutChg chg="del">
          <pc:chgData name="Luca Vannini" userId="fb1eb681-9c6b-444c-9158-92ebd36c1764" providerId="ADAL" clId="{90FF5E7D-70DA-48EE-BB1A-9D7B4B436438}" dt="2023-09-06T14:28:53.200" v="10" actId="47"/>
          <pc:sldLayoutMkLst>
            <pc:docMk/>
            <pc:sldMasterMk cId="0" sldId="2147483657"/>
            <pc:sldLayoutMk cId="384589782" sldId="2147483664"/>
          </pc:sldLayoutMkLst>
        </pc:sldLayoutChg>
      </pc:sldMaster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753E818D-3B81-B044-91AE-FF258054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0A25C56C-9629-D831-06DB-F80AF9CB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BF07822C-98FC-AF30-C38B-177A2687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481FEB20-9732-A9A4-EB19-7AE954BC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3430588"/>
            <a:ext cx="6683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BA4C9553-68EC-2D3E-A2BD-0C1EE8D2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5083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A756F5ED-1A17-710B-09A2-EEDF4023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8375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>
            <a:extLst>
              <a:ext uri="{FF2B5EF4-FFF2-40B4-BE49-F238E27FC236}">
                <a16:creationId xmlns:a16="http://schemas.microsoft.com/office/drawing/2014/main" id="{FAFB198E-4CBA-77BB-B247-7C9D5943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176371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382">
            <a:extLst>
              <a:ext uri="{FF2B5EF4-FFF2-40B4-BE49-F238E27FC236}">
                <a16:creationId xmlns:a16="http://schemas.microsoft.com/office/drawing/2014/main" id="{5FBFBDB8-B61F-09F7-9E2C-B48A2BEDC9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Magazines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b2a01d73-8935-4eb2-a87a-2289ff5b8144"/>
    <ds:schemaRef ds:uri="http://purl.org/dc/terms/"/>
    <ds:schemaRef ds:uri="93452542-5985-4799-ad4f-b73e5edc771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