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64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CB88-9664-887E-D266-89F8827C3896}" v="17" dt="2023-09-06T14:38:07.897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9678CB88-9664-887E-D266-89F8827C3896}"/>
    <pc:docChg chg="delSld">
      <pc:chgData name="Luca Vannini" userId="S::luca@pamco.co.uk::fb1eb681-9c6b-444c-9158-92ebd36c1764" providerId="AD" clId="Web-{9678CB88-9664-887E-D266-89F8827C3896}" dt="2023-09-06T14:38:07.897" v="16"/>
      <pc:docMkLst>
        <pc:docMk/>
      </pc:docMkLst>
      <pc:sldChg chg="del">
        <pc:chgData name="Luca Vannini" userId="S::luca@pamco.co.uk::fb1eb681-9c6b-444c-9158-92ebd36c1764" providerId="AD" clId="Web-{9678CB88-9664-887E-D266-89F8827C3896}" dt="2023-09-06T14:37:56.662" v="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9678CB88-9664-887E-D266-89F8827C3896}" dt="2023-09-06T14:37:56.662" v="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9678CB88-9664-887E-D266-89F8827C3896}" dt="2023-09-06T14:37:56.662" v="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9678CB88-9664-887E-D266-89F8827C3896}" dt="2023-09-06T14:37:56.662" v="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9678CB88-9664-887E-D266-89F8827C3896}" dt="2023-09-06T14:37:56.647" v="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9678CB88-9664-887E-D266-89F8827C3896}" dt="2023-09-06T14:38:01.585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6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5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3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1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9678CB88-9664-887E-D266-89F8827C3896}" dt="2023-09-06T14:38:07.882" v="9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9678CB88-9664-887E-D266-89F8827C3896}" dt="2023-09-06T14:38:07.882" v="8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9678CB88-9664-887E-D266-89F8827C3896}" dt="2023-09-06T14:38:07.882" v="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9678CB88-9664-887E-D266-89F8827C3896}" dt="2023-09-06T14:38:07.882" v="6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4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0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82">
            <a:extLst>
              <a:ext uri="{FF2B5EF4-FFF2-40B4-BE49-F238E27FC236}">
                <a16:creationId xmlns:a16="http://schemas.microsoft.com/office/drawing/2014/main" id="{36B2ADFE-6269-E8A8-6207-CBBB8BA95DB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(General Monthlies)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1B88200-3680-1460-1A45-F552EE4C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8038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650C132-9723-7372-528B-E4853F3E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862F47B3-3C21-5149-6AA4-6FFB451B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865313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1C463675-8537-8A4A-E8EF-6921A2AF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430588"/>
            <a:ext cx="663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009AF5F0-D57C-0B8C-522D-CD9D2D6B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8375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>
            <a:extLst>
              <a:ext uri="{FF2B5EF4-FFF2-40B4-BE49-F238E27FC236}">
                <a16:creationId xmlns:a16="http://schemas.microsoft.com/office/drawing/2014/main" id="{4276DA5D-C5F3-8BD3-FC74-41E2E5C2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3506788"/>
            <a:ext cx="60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>
            <a:extLst>
              <a:ext uri="{FF2B5EF4-FFF2-40B4-BE49-F238E27FC236}">
                <a16:creationId xmlns:a16="http://schemas.microsoft.com/office/drawing/2014/main" id="{7710EA45-6F2A-F3F5-6379-63EFE420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76371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18</cp:revision>
  <cp:lastPrinted>2018-08-24T09:41:59Z</cp:lastPrinted>
  <dcterms:created xsi:type="dcterms:W3CDTF">2013-11-06T11:49:34Z</dcterms:created>
  <dcterms:modified xsi:type="dcterms:W3CDTF">2023-09-06T14:38:17Z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