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4"/>
  </p:sldMasterIdLst>
  <p:notesMasterIdLst>
    <p:notesMasterId r:id="rId10"/>
  </p:notesMasterIdLst>
  <p:handoutMasterIdLst>
    <p:handoutMasterId r:id="rId11"/>
  </p:handoutMasterIdLst>
  <p:sldIdLst>
    <p:sldId id="265" r:id="rId8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 Condensed" panose="020B080603050402020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98463" indent="58738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96925" indent="11747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196975" indent="17462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595438" indent="233363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3702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120">
          <p15:clr>
            <a:srgbClr val="A4A3A4"/>
          </p15:clr>
        </p15:guide>
        <p15:guide id="8" pos="398">
          <p15:clr>
            <a:srgbClr val="A4A3A4"/>
          </p15:clr>
        </p15:guide>
        <p15:guide id="9" pos="5842">
          <p15:clr>
            <a:srgbClr val="A4A3A4"/>
          </p15:clr>
        </p15:guide>
        <p15:guide id="10" pos="716">
          <p15:clr>
            <a:srgbClr val="A4A3A4"/>
          </p15:clr>
        </p15:guide>
        <p15:guide id="11" pos="5524">
          <p15:clr>
            <a:srgbClr val="A4A3A4"/>
          </p15:clr>
        </p15:guide>
        <p15:guide id="12" orient="horz" pos="1688">
          <p15:clr>
            <a:srgbClr val="A4A3A4"/>
          </p15:clr>
        </p15:guide>
        <p15:guide id="13" orient="horz" pos="497">
          <p15:clr>
            <a:srgbClr val="A4A3A4"/>
          </p15:clr>
        </p15:guide>
        <p15:guide id="14" pos="2880">
          <p15:clr>
            <a:srgbClr val="A4A3A4"/>
          </p15:clr>
        </p15:guide>
        <p15:guide id="15" pos="367">
          <p15:clr>
            <a:srgbClr val="A4A3A4"/>
          </p15:clr>
        </p15:guide>
        <p15:guide id="16" pos="53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B"/>
    <a:srgbClr val="CA2477"/>
    <a:srgbClr val="64AA27"/>
    <a:srgbClr val="C42374"/>
    <a:srgbClr val="1298E3"/>
    <a:srgbClr val="CE267C"/>
    <a:srgbClr val="64A927"/>
    <a:srgbClr val="362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78CB88-9664-887E-D266-89F8827C3896}" v="17" dt="2023-09-06T14:38:07.897"/>
    <p1510:client id="{CD4BD07D-71A6-0B44-05E6-9C935271393C}" v="16" dt="2023-09-06T14:16:05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2251"/>
        <p:guide orient="horz" pos="663"/>
        <p:guide orient="horz" pos="3838"/>
        <p:guide orient="horz" pos="1026"/>
        <p:guide orient="horz" pos="3702"/>
        <p:guide orient="horz" pos="1117"/>
        <p:guide pos="3120"/>
        <p:guide pos="398"/>
        <p:guide pos="5842"/>
        <p:guide pos="716"/>
        <p:guide pos="5524"/>
        <p:guide orient="horz" pos="1688"/>
        <p:guide orient="horz" pos="497"/>
        <p:guide pos="2880"/>
        <p:guide pos="367"/>
        <p:guide pos="5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11" Type="http://schemas.openxmlformats.org/officeDocument/2006/relationships/handoutMaster" Target="handoutMasters/handoutMaster1.xml"/><Relationship Id="rId24" Type="http://schemas.microsoft.com/office/2016/11/relationships/changesInfo" Target="changesInfos/changesInfo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Vannini" userId="S::luca@pamco.co.uk::fb1eb681-9c6b-444c-9158-92ebd36c1764" providerId="AD" clId="Web-{9678CB88-9664-887E-D266-89F8827C3896}"/>
    <pc:docChg chg="delSld">
      <pc:chgData name="Luca Vannini" userId="S::luca@pamco.co.uk::fb1eb681-9c6b-444c-9158-92ebd36c1764" providerId="AD" clId="Web-{9678CB88-9664-887E-D266-89F8827C3896}" dt="2023-09-06T14:38:07.897" v="16"/>
      <pc:docMkLst>
        <pc:docMk/>
      </pc:docMkLst>
      <pc:sldChg chg="del">
        <pc:chgData name="Luca Vannini" userId="S::luca@pamco.co.uk::fb1eb681-9c6b-444c-9158-92ebd36c1764" providerId="AD" clId="Web-{9678CB88-9664-887E-D266-89F8827C3896}" dt="2023-09-06T14:37:56.662" v="4"/>
        <pc:sldMkLst>
          <pc:docMk/>
          <pc:sldMk cId="0" sldId="256"/>
        </pc:sldMkLst>
      </pc:sldChg>
      <pc:sldChg chg="del">
        <pc:chgData name="Luca Vannini" userId="S::luca@pamco.co.uk::fb1eb681-9c6b-444c-9158-92ebd36c1764" providerId="AD" clId="Web-{9678CB88-9664-887E-D266-89F8827C3896}" dt="2023-09-06T14:37:56.662" v="3"/>
        <pc:sldMkLst>
          <pc:docMk/>
          <pc:sldMk cId="0" sldId="257"/>
        </pc:sldMkLst>
      </pc:sldChg>
      <pc:sldChg chg="del">
        <pc:chgData name="Luca Vannini" userId="S::luca@pamco.co.uk::fb1eb681-9c6b-444c-9158-92ebd36c1764" providerId="AD" clId="Web-{9678CB88-9664-887E-D266-89F8827C3896}" dt="2023-09-06T14:37:56.662" v="2"/>
        <pc:sldMkLst>
          <pc:docMk/>
          <pc:sldMk cId="0" sldId="258"/>
        </pc:sldMkLst>
      </pc:sldChg>
      <pc:sldChg chg="del">
        <pc:chgData name="Luca Vannini" userId="S::luca@pamco.co.uk::fb1eb681-9c6b-444c-9158-92ebd36c1764" providerId="AD" clId="Web-{9678CB88-9664-887E-D266-89F8827C3896}" dt="2023-09-06T14:37:56.662" v="1"/>
        <pc:sldMkLst>
          <pc:docMk/>
          <pc:sldMk cId="0" sldId="259"/>
        </pc:sldMkLst>
      </pc:sldChg>
      <pc:sldChg chg="del">
        <pc:chgData name="Luca Vannini" userId="S::luca@pamco.co.uk::fb1eb681-9c6b-444c-9158-92ebd36c1764" providerId="AD" clId="Web-{9678CB88-9664-887E-D266-89F8827C3896}" dt="2023-09-06T14:37:56.647" v="0"/>
        <pc:sldMkLst>
          <pc:docMk/>
          <pc:sldMk cId="0" sldId="260"/>
        </pc:sldMkLst>
      </pc:sldChg>
      <pc:sldChg chg="del">
        <pc:chgData name="Luca Vannini" userId="S::luca@pamco.co.uk::fb1eb681-9c6b-444c-9158-92ebd36c1764" providerId="AD" clId="Web-{9678CB88-9664-887E-D266-89F8827C3896}" dt="2023-09-06T14:38:01.585" v="5"/>
        <pc:sldMkLst>
          <pc:docMk/>
          <pc:sldMk cId="0" sldId="261"/>
        </pc:sldMkLst>
      </pc:sldChg>
      <pc:sldChg chg="del">
        <pc:chgData name="Luca Vannini" userId="S::luca@pamco.co.uk::fb1eb681-9c6b-444c-9158-92ebd36c1764" providerId="AD" clId="Web-{9678CB88-9664-887E-D266-89F8827C3896}" dt="2023-09-06T14:38:07.897" v="16"/>
        <pc:sldMkLst>
          <pc:docMk/>
          <pc:sldMk cId="0" sldId="267"/>
        </pc:sldMkLst>
      </pc:sldChg>
      <pc:sldChg chg="del">
        <pc:chgData name="Luca Vannini" userId="S::luca@pamco.co.uk::fb1eb681-9c6b-444c-9158-92ebd36c1764" providerId="AD" clId="Web-{9678CB88-9664-887E-D266-89F8827C3896}" dt="2023-09-06T14:38:07.897" v="15"/>
        <pc:sldMkLst>
          <pc:docMk/>
          <pc:sldMk cId="0" sldId="268"/>
        </pc:sldMkLst>
      </pc:sldChg>
      <pc:sldChg chg="del">
        <pc:chgData name="Luca Vannini" userId="S::luca@pamco.co.uk::fb1eb681-9c6b-444c-9158-92ebd36c1764" providerId="AD" clId="Web-{9678CB88-9664-887E-D266-89F8827C3896}" dt="2023-09-06T14:38:07.882" v="13"/>
        <pc:sldMkLst>
          <pc:docMk/>
          <pc:sldMk cId="0" sldId="270"/>
        </pc:sldMkLst>
      </pc:sldChg>
      <pc:sldChg chg="del">
        <pc:chgData name="Luca Vannini" userId="S::luca@pamco.co.uk::fb1eb681-9c6b-444c-9158-92ebd36c1764" providerId="AD" clId="Web-{9678CB88-9664-887E-D266-89F8827C3896}" dt="2023-09-06T14:38:07.882" v="12"/>
        <pc:sldMkLst>
          <pc:docMk/>
          <pc:sldMk cId="0" sldId="271"/>
        </pc:sldMkLst>
      </pc:sldChg>
      <pc:sldChg chg="del">
        <pc:chgData name="Luca Vannini" userId="S::luca@pamco.co.uk::fb1eb681-9c6b-444c-9158-92ebd36c1764" providerId="AD" clId="Web-{9678CB88-9664-887E-D266-89F8827C3896}" dt="2023-09-06T14:38:07.882" v="11"/>
        <pc:sldMkLst>
          <pc:docMk/>
          <pc:sldMk cId="0" sldId="272"/>
        </pc:sldMkLst>
      </pc:sldChg>
      <pc:sldChg chg="del">
        <pc:chgData name="Luca Vannini" userId="S::luca@pamco.co.uk::fb1eb681-9c6b-444c-9158-92ebd36c1764" providerId="AD" clId="Web-{9678CB88-9664-887E-D266-89F8827C3896}" dt="2023-09-06T14:38:07.882" v="9"/>
        <pc:sldMkLst>
          <pc:docMk/>
          <pc:sldMk cId="0" sldId="273"/>
        </pc:sldMkLst>
      </pc:sldChg>
      <pc:sldChg chg="del">
        <pc:chgData name="Luca Vannini" userId="S::luca@pamco.co.uk::fb1eb681-9c6b-444c-9158-92ebd36c1764" providerId="AD" clId="Web-{9678CB88-9664-887E-D266-89F8827C3896}" dt="2023-09-06T14:38:07.882" v="8"/>
        <pc:sldMkLst>
          <pc:docMk/>
          <pc:sldMk cId="0" sldId="274"/>
        </pc:sldMkLst>
      </pc:sldChg>
      <pc:sldChg chg="del">
        <pc:chgData name="Luca Vannini" userId="S::luca@pamco.co.uk::fb1eb681-9c6b-444c-9158-92ebd36c1764" providerId="AD" clId="Web-{9678CB88-9664-887E-D266-89F8827C3896}" dt="2023-09-06T14:38:07.882" v="7"/>
        <pc:sldMkLst>
          <pc:docMk/>
          <pc:sldMk cId="0" sldId="275"/>
        </pc:sldMkLst>
      </pc:sldChg>
      <pc:sldChg chg="del">
        <pc:chgData name="Luca Vannini" userId="S::luca@pamco.co.uk::fb1eb681-9c6b-444c-9158-92ebd36c1764" providerId="AD" clId="Web-{9678CB88-9664-887E-D266-89F8827C3896}" dt="2023-09-06T14:38:07.882" v="6"/>
        <pc:sldMkLst>
          <pc:docMk/>
          <pc:sldMk cId="0" sldId="276"/>
        </pc:sldMkLst>
      </pc:sldChg>
      <pc:sldChg chg="del">
        <pc:chgData name="Luca Vannini" userId="S::luca@pamco.co.uk::fb1eb681-9c6b-444c-9158-92ebd36c1764" providerId="AD" clId="Web-{9678CB88-9664-887E-D266-89F8827C3896}" dt="2023-09-06T14:38:07.897" v="14"/>
        <pc:sldMkLst>
          <pc:docMk/>
          <pc:sldMk cId="0" sldId="278"/>
        </pc:sldMkLst>
      </pc:sldChg>
      <pc:sldChg chg="del">
        <pc:chgData name="Luca Vannini" userId="S::luca@pamco.co.uk::fb1eb681-9c6b-444c-9158-92ebd36c1764" providerId="AD" clId="Web-{9678CB88-9664-887E-D266-89F8827C3896}" dt="2023-09-06T14:38:07.882" v="10"/>
        <pc:sldMkLst>
          <pc:docMk/>
          <pc:sldMk cId="0" sldId="279"/>
        </pc:sldMkLst>
      </pc:sldChg>
    </pc:docChg>
  </pc:docChgLst>
</pc:chgInfo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AFACF2-E29C-1C7E-1A76-099494E693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A4806-5F8D-78FC-65D4-0FC14F5352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F6FE00-63E4-4A1D-972B-ECD52F8F50F0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7E712-CD66-654E-8377-A36514B50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1882D-96D6-6BFA-4B38-BB02B8302F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203CF4-F454-4F87-8046-EC2E9CEBE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2510AE-54EE-E09F-F8BF-CA7FE5FA4B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BB88F-BDBC-54A3-5309-688644D1C6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E03B8B-7777-4941-9481-354A960CF964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DDDD4E-B51C-93CA-6F8F-52DFF0E790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35BB84-6374-A942-576D-6EB8F367D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20BBE-AE96-430E-6BBA-1E18817536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09FAA-574B-1E39-2588-417A7ABC2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BF2C24-B10A-46A9-9E7D-10C60ABC0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63DFD64-1AB2-C8B9-06B6-DF68A699EB8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A3BD8011-D45B-BD78-D160-5BE835EDD9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5" name="TextBox 382">
            <a:extLst>
              <a:ext uri="{FF2B5EF4-FFF2-40B4-BE49-F238E27FC236}">
                <a16:creationId xmlns:a16="http://schemas.microsoft.com/office/drawing/2014/main" id="{1CBBA531-D0A4-83B5-1F1E-651F89CE630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16238" y="3003550"/>
            <a:ext cx="1368425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D3CD274F-C7FD-1734-A370-429558418B4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08038" y="3292475"/>
            <a:ext cx="1422400" cy="5318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the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Scottish 15+ 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2D981EB-FAC4-89BE-2948-7BD637C5A021}"/>
              </a:ext>
            </a:extLst>
          </p:cNvPr>
          <p:cNvSpPr txBox="1"/>
          <p:nvPr userDrawn="1"/>
        </p:nvSpPr>
        <p:spPr>
          <a:xfrm>
            <a:off x="-22225" y="4376738"/>
            <a:ext cx="1425575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 - Scotland</a:t>
            </a:r>
          </a:p>
        </p:txBody>
      </p:sp>
      <p:sp>
        <p:nvSpPr>
          <p:cNvPr id="9" name="TextBox 409">
            <a:extLst>
              <a:ext uri="{FF2B5EF4-FFF2-40B4-BE49-F238E27FC236}">
                <a16:creationId xmlns:a16="http://schemas.microsoft.com/office/drawing/2014/main" id="{165EF660-EEEE-722E-C6BC-FCF4618DD0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382">
            <a:extLst>
              <a:ext uri="{FF2B5EF4-FFF2-40B4-BE49-F238E27FC236}">
                <a16:creationId xmlns:a16="http://schemas.microsoft.com/office/drawing/2014/main" id="{A1299788-790D-8A4A-C09D-68B1DA68401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1E5E9B5B-1280-4A60-70AB-DA357A5729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EED187AD-2B22-87CF-4808-A00ABC6A584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529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6" name="TextBox 382">
            <a:extLst>
              <a:ext uri="{FF2B5EF4-FFF2-40B4-BE49-F238E27FC236}">
                <a16:creationId xmlns:a16="http://schemas.microsoft.com/office/drawing/2014/main" id="{F7F77E31-963B-CA58-987F-943D6512E20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3545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FE4C5E57-6207-5355-7E8E-033438EF391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92638" y="4243388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 </a:t>
            </a:r>
          </a:p>
        </p:txBody>
      </p:sp>
      <p:sp>
        <p:nvSpPr>
          <p:cNvPr id="19" name="TextBox 382">
            <a:extLst>
              <a:ext uri="{FF2B5EF4-FFF2-40B4-BE49-F238E27FC236}">
                <a16:creationId xmlns:a16="http://schemas.microsoft.com/office/drawing/2014/main" id="{DAAEB0C3-4246-B583-1ED6-75C7B432069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50A7F0DF-7306-53A3-C5D4-17C65F79607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6838"/>
            <a:ext cx="9144000" cy="28733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D7F4E-B3C8-D5B0-A4EE-F345BFBB139C}"/>
              </a:ext>
            </a:extLst>
          </p:cNvPr>
          <p:cNvSpPr txBox="1"/>
          <p:nvPr userDrawn="1"/>
        </p:nvSpPr>
        <p:spPr>
          <a:xfrm>
            <a:off x="2286000" y="319088"/>
            <a:ext cx="4572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4" name="Picture 3" descr="people2.png">
            <a:extLst>
              <a:ext uri="{FF2B5EF4-FFF2-40B4-BE49-F238E27FC236}">
                <a16:creationId xmlns:a16="http://schemas.microsoft.com/office/drawing/2014/main" id="{0865B0F4-12D3-174A-0B4F-65C2739662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31888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otland.png">
            <a:extLst>
              <a:ext uri="{FF2B5EF4-FFF2-40B4-BE49-F238E27FC236}">
                <a16:creationId xmlns:a16="http://schemas.microsoft.com/office/drawing/2014/main" id="{A9245ABF-500B-EA8E-BFEE-D7C894298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1888"/>
            <a:ext cx="253206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newspaper.png">
            <a:extLst>
              <a:ext uri="{FF2B5EF4-FFF2-40B4-BE49-F238E27FC236}">
                <a16:creationId xmlns:a16="http://schemas.microsoft.com/office/drawing/2014/main" id="{CB6F9AD9-DDAF-8E9D-01FC-53AD174B58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mobile.png">
            <a:extLst>
              <a:ext uri="{FF2B5EF4-FFF2-40B4-BE49-F238E27FC236}">
                <a16:creationId xmlns:a16="http://schemas.microsoft.com/office/drawing/2014/main" id="{CEE37612-E111-AA5F-BD17-02D573D381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tablet.png">
            <a:extLst>
              <a:ext uri="{FF2B5EF4-FFF2-40B4-BE49-F238E27FC236}">
                <a16:creationId xmlns:a16="http://schemas.microsoft.com/office/drawing/2014/main" id="{DAB2A3E5-23C4-1CA8-A6B9-4541FE865A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Icon&#10;&#10;Description automatically generated">
            <a:extLst>
              <a:ext uri="{FF2B5EF4-FFF2-40B4-BE49-F238E27FC236}">
                <a16:creationId xmlns:a16="http://schemas.microsoft.com/office/drawing/2014/main" id="{DCB649F5-BE1C-5821-B248-631F0F71C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ABAC437B-F167-7A3C-FA33-A2BB6529A3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05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A2C3CD2-42CC-0331-BAB3-BFBBA4024CC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E0211D08-8222-06B1-0E92-E1894242FF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4" name="TextBox 409">
            <a:extLst>
              <a:ext uri="{FF2B5EF4-FFF2-40B4-BE49-F238E27FC236}">
                <a16:creationId xmlns:a16="http://schemas.microsoft.com/office/drawing/2014/main" id="{442B7FAA-B541-9C8F-E7D9-80D217F23F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A85B4A18-D102-5A4D-3AEA-3A6D7F5F1B3A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33700" y="3048000"/>
            <a:ext cx="1366838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8" name="TextBox 382">
            <a:extLst>
              <a:ext uri="{FF2B5EF4-FFF2-40B4-BE49-F238E27FC236}">
                <a16:creationId xmlns:a16="http://schemas.microsoft.com/office/drawing/2014/main" id="{53F2BBB1-404F-7C47-1371-F158BD7697B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162050" y="3797300"/>
            <a:ext cx="1368425" cy="377825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GB 15+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DE7B7EA2-8CBC-515C-DF8D-685F23E770C2}"/>
              </a:ext>
            </a:extLst>
          </p:cNvPr>
          <p:cNvSpPr txBox="1"/>
          <p:nvPr userDrawn="1"/>
        </p:nvSpPr>
        <p:spPr>
          <a:xfrm>
            <a:off x="-30163" y="4371975"/>
            <a:ext cx="1152526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2A04E962-DD44-5002-2CA1-F330F5431910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275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3" name="TextBox 382">
            <a:extLst>
              <a:ext uri="{FF2B5EF4-FFF2-40B4-BE49-F238E27FC236}">
                <a16:creationId xmlns:a16="http://schemas.microsoft.com/office/drawing/2014/main" id="{CF3BE878-5633-E574-F99F-9CCFAC4FA3B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27513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4" name="TextBox 382">
            <a:extLst>
              <a:ext uri="{FF2B5EF4-FFF2-40B4-BE49-F238E27FC236}">
                <a16:creationId xmlns:a16="http://schemas.microsoft.com/office/drawing/2014/main" id="{C0421A16-EECA-1752-E01F-A0FF78D56DE4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B987CB94-A8AC-33F1-21C7-DE3049902D0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909230BD-062F-D95A-E874-4E5F450C23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8" name="TextBox 382">
            <a:extLst>
              <a:ext uri="{FF2B5EF4-FFF2-40B4-BE49-F238E27FC236}">
                <a16:creationId xmlns:a16="http://schemas.microsoft.com/office/drawing/2014/main" id="{9ECA521D-F46C-33E1-859A-5B484F07A22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72000" y="4251325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3611721C-84C1-2E70-1A21-80B56DEE65C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0488"/>
            <a:ext cx="9144000" cy="47148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23948E-1A56-923C-8A95-DA9EC2904ADD}"/>
              </a:ext>
            </a:extLst>
          </p:cNvPr>
          <p:cNvSpPr txBox="1"/>
          <p:nvPr userDrawn="1"/>
        </p:nvSpPr>
        <p:spPr>
          <a:xfrm>
            <a:off x="2347913" y="328613"/>
            <a:ext cx="4448175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5" name="Picture 4" descr="uk.png">
            <a:extLst>
              <a:ext uri="{FF2B5EF4-FFF2-40B4-BE49-F238E27FC236}">
                <a16:creationId xmlns:a16="http://schemas.microsoft.com/office/drawing/2014/main" id="{C41E9AD8-1577-52B4-889C-3ACB3A4007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71525"/>
            <a:ext cx="2478088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eople2.png">
            <a:extLst>
              <a:ext uri="{FF2B5EF4-FFF2-40B4-BE49-F238E27FC236}">
                <a16:creationId xmlns:a16="http://schemas.microsoft.com/office/drawing/2014/main" id="{D3BB7A21-BBA6-0F43-3E04-A1EC9C8928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03325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mobile.png">
            <a:extLst>
              <a:ext uri="{FF2B5EF4-FFF2-40B4-BE49-F238E27FC236}">
                <a16:creationId xmlns:a16="http://schemas.microsoft.com/office/drawing/2014/main" id="{73216D87-0509-1C4B-E0D5-E62365B0F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tablet.png">
            <a:extLst>
              <a:ext uri="{FF2B5EF4-FFF2-40B4-BE49-F238E27FC236}">
                <a16:creationId xmlns:a16="http://schemas.microsoft.com/office/drawing/2014/main" id="{48D82393-76A9-77C6-08E3-7293A8586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newspaper.png">
            <a:extLst>
              <a:ext uri="{FF2B5EF4-FFF2-40B4-BE49-F238E27FC236}">
                <a16:creationId xmlns:a16="http://schemas.microsoft.com/office/drawing/2014/main" id="{AF28C36B-9157-711A-02B3-A5CA8C995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Icon&#10;&#10;Description automatically generated">
            <a:extLst>
              <a:ext uri="{FF2B5EF4-FFF2-40B4-BE49-F238E27FC236}">
                <a16:creationId xmlns:a16="http://schemas.microsoft.com/office/drawing/2014/main" id="{70E46A79-9542-5291-BA51-5C567D7F78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4737F04B-2BF8-7F65-54E8-2875498C64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89782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F1374A-B2E5-B740-ABDA-98AE49CB6251}"/>
              </a:ext>
            </a:extLst>
          </p:cNvPr>
          <p:cNvSpPr/>
          <p:nvPr userDrawn="1"/>
        </p:nvSpPr>
        <p:spPr>
          <a:xfrm>
            <a:off x="-12700" y="0"/>
            <a:ext cx="9156700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A5F93A-F42A-3026-65BF-D29C223998C6}"/>
              </a:ext>
            </a:extLst>
          </p:cNvPr>
          <p:cNvSpPr/>
          <p:nvPr userDrawn="1"/>
        </p:nvSpPr>
        <p:spPr>
          <a:xfrm>
            <a:off x="-14288" y="4587875"/>
            <a:ext cx="9158288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8" descr="logo2.png">
            <a:extLst>
              <a:ext uri="{FF2B5EF4-FFF2-40B4-BE49-F238E27FC236}">
                <a16:creationId xmlns:a16="http://schemas.microsoft.com/office/drawing/2014/main" id="{36FCE756-5A5C-7187-60BC-4580D33CB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825"/>
            <a:ext cx="10001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lines.png">
            <a:extLst>
              <a:ext uri="{FF2B5EF4-FFF2-40B4-BE49-F238E27FC236}">
                <a16:creationId xmlns:a16="http://schemas.microsoft.com/office/drawing/2014/main" id="{76D55A9B-4B7A-141A-71B0-C8145E0A7B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4286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4.xml.rels><?xml version="1.0" encoding="UTF-8" standalone="yes"?>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2.emf"/><Relationship Id="rId7" Type="http://schemas.openxmlformats.org/officeDocument/2006/relationships/image" Target="../media/image29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27.emf"/><Relationship Id="rId4" Type="http://schemas.openxmlformats.org/officeDocument/2006/relationships/image" Target="../media/image33.emf"/></Relationships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82">
            <a:extLst>
              <a:ext uri="{FF2B5EF4-FFF2-40B4-BE49-F238E27FC236}">
                <a16:creationId xmlns:a16="http://schemas.microsoft.com/office/drawing/2014/main" id="{FF6A9C99-AB60-0087-4C31-36FE60778F3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555625"/>
            <a:ext cx="9144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203" rIns="0" bIns="35203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Magazine Brands (General Weeklies)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17A46873-5816-1503-A81A-F7355285D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49625"/>
            <a:ext cx="9032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70A4DFE0-B6FF-F5B5-C82B-C372F6E85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44775"/>
            <a:ext cx="1476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3ACC4D83-A204-25FC-BFE4-69E53D764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6531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6DCBEF74-2FDF-217C-8847-6B64F1C25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3432175"/>
            <a:ext cx="6667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>
            <a:extLst>
              <a:ext uri="{FF2B5EF4-FFF2-40B4-BE49-F238E27FC236}">
                <a16:creationId xmlns:a16="http://schemas.microsoft.com/office/drawing/2014/main" id="{52C12D68-179D-E2C4-61E3-C6A8A5B20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3509963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4">
            <a:extLst>
              <a:ext uri="{FF2B5EF4-FFF2-40B4-BE49-F238E27FC236}">
                <a16:creationId xmlns:a16="http://schemas.microsoft.com/office/drawing/2014/main" id="{A0A8BA62-2A61-6443-C0AE-58FF81A10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3509963"/>
            <a:ext cx="61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5">
            <a:extLst>
              <a:ext uri="{FF2B5EF4-FFF2-40B4-BE49-F238E27FC236}">
                <a16:creationId xmlns:a16="http://schemas.microsoft.com/office/drawing/2014/main" id="{C4D973A9-8050-12D2-5251-490EF04EF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1795463"/>
            <a:ext cx="6477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7EB7776655348936A38F4F0085AE8" ma:contentTypeVersion="15" ma:contentTypeDescription="Create a new document." ma:contentTypeScope="" ma:versionID="54386b6b944d7a1ae32891d9fb18870d">
  <xsd:schema xmlns:xsd="http://www.w3.org/2001/XMLSchema" xmlns:xs="http://www.w3.org/2001/XMLSchema" xmlns:p="http://schemas.microsoft.com/office/2006/metadata/properties" xmlns:ns2="b2a01d73-8935-4eb2-a87a-2289ff5b8144" xmlns:ns3="93452542-5985-4799-ad4f-b73e5edc7713" targetNamespace="http://schemas.microsoft.com/office/2006/metadata/properties" ma:root="true" ma:fieldsID="00af1e265c44219ae1d2a89f3fe95175" ns2:_="" ns3:_="">
    <xsd:import namespace="b2a01d73-8935-4eb2-a87a-2289ff5b8144"/>
    <xsd:import namespace="93452542-5985-4799-ad4f-b73e5edc77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01d73-8935-4eb2-a87a-2289ff5b81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cc86f3d-b6b6-4121-b807-5ab201feca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52542-5985-4799-ad4f-b73e5edc77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c91ca3b-0558-46f6-9a7b-8d8ea57e0fd4}" ma:internalName="TaxCatchAll" ma:showField="CatchAllData" ma:web="93452542-5985-4799-ad4f-b73e5edc7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
                        This value indicates the number of saves or revisions. The application is responsible for updating this value after each revision.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  <xs:attribute name="EntityNamespace" type="xs:string"/>
    <xs:attribute name="EntityName" type="xs:string"/>
    <xs:attribute name="SystemInstanceName" type="xs:string"/>
    <xs:attribute name="AssociationName" type="xs:string"/>
  </xs:schema>
</ct:contentTypeSchema>
</file>

<file path=customXml/item2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a01d73-8935-4eb2-a87a-2289ff5b8144">
      <Terms xmlns="http://schemas.microsoft.com/office/infopath/2007/PartnerControls"/>
    </lcf76f155ced4ddcb4097134ff3c332f>
    <TaxCatchAll xmlns="93452542-5985-4799-ad4f-b73e5edc7713" xsi:nil="true"/>
  </documentManagement>
</p:properties>
</file>

<file path=customXml/itemProps1.xml><?xml version="1.0" encoding="utf-8"?>
<ds:datastoreItem xmlns:ds="http://schemas.openxmlformats.org/officeDocument/2006/customXml" ds:itemID="{C3FFA1B8-E7FD-47D6-9F35-190929091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01d73-8935-4eb2-a87a-2289ff5b8144"/>
    <ds:schemaRef ds:uri="93452542-5985-4799-ad4f-b73e5edc7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933D3-5878-4F85-BA5E-2F713CF1C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DFBEFA-7582-470F-AD85-051CF50F75B1}">
  <ds:schemaRefs>
    <ds:schemaRef ds:uri="http://schemas.microsoft.com/office/2006/documentManagement/types"/>
    <ds:schemaRef ds:uri="http://purl.org/dc/terms/"/>
    <ds:schemaRef ds:uri="http://www.w3.org/XML/1998/namespace"/>
    <ds:schemaRef ds:uri="b2a01d73-8935-4eb2-a87a-2289ff5b8144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93452542-5985-4799-ad4f-b73e5edc771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</Words>
  <Application>Microsoft Office PowerPoint</Application>
  <PresentationFormat>On-screen Show (16:9)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Ipsos MORI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Jarvis</dc:creator>
  <cp:lastModifiedBy>Luca Vannini</cp:lastModifiedBy>
  <cp:revision>18</cp:revision>
  <cp:lastPrinted>2018-08-24T09:41:59Z</cp:lastPrinted>
  <dcterms:created xsi:type="dcterms:W3CDTF">2013-11-06T11:49:34Z</dcterms:created>
  <dcterms:modified xsi:type="dcterms:W3CDTF">2023-09-06T14:38:17Z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0x01010047E7EB7776655348936A38F4F0085AE8</vt:lpwstr>
  </property>
  <property fmtid="{D5CDD505-2E9C-101B-9397-08002B2CF9AE}" pid="3" name="Order">
    <vt:r8>1221000</vt:r8>
  </property>
  <property fmtid="{D5CDD505-2E9C-101B-9397-08002B2CF9AE}" pid="4" name="MediaServiceImageTags">
    <vt:lpwstr/>
  </property>
</Properties>
</file>