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66" r:id="rId9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8CB88-9664-887E-D266-89F8827C3896}" v="17" dt="2023-09-06T14:38:07.897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9678CB88-9664-887E-D266-89F8827C3896}"/>
    <pc:docChg chg="delSld">
      <pc:chgData name="Luca Vannini" userId="S::luca@pamco.co.uk::fb1eb681-9c6b-444c-9158-92ebd36c1764" providerId="AD" clId="Web-{9678CB88-9664-887E-D266-89F8827C3896}" dt="2023-09-06T14:38:07.897" v="16"/>
      <pc:docMkLst>
        <pc:docMk/>
      </pc:docMkLst>
      <pc:sldChg chg="del">
        <pc:chgData name="Luca Vannini" userId="S::luca@pamco.co.uk::fb1eb681-9c6b-444c-9158-92ebd36c1764" providerId="AD" clId="Web-{9678CB88-9664-887E-D266-89F8827C3896}" dt="2023-09-06T14:37:56.662" v="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9678CB88-9664-887E-D266-89F8827C3896}" dt="2023-09-06T14:37:56.662" v="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9678CB88-9664-887E-D266-89F8827C3896}" dt="2023-09-06T14:37:56.662" v="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9678CB88-9664-887E-D266-89F8827C3896}" dt="2023-09-06T14:37:56.662" v="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9678CB88-9664-887E-D266-89F8827C3896}" dt="2023-09-06T14:37:56.647" v="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9678CB88-9664-887E-D266-89F8827C3896}" dt="2023-09-06T14:38:01.585" v="5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6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5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3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2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1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9678CB88-9664-887E-D266-89F8827C3896}" dt="2023-09-06T14:38:07.882" v="9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9678CB88-9664-887E-D266-89F8827C3896}" dt="2023-09-06T14:38:07.882" v="8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9678CB88-9664-887E-D266-89F8827C3896}" dt="2023-09-06T14:38:07.882" v="7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9678CB88-9664-887E-D266-89F8827C3896}" dt="2023-09-06T14:38:07.882" v="6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4"/>
        <pc:sldMkLst>
          <pc:docMk/>
          <pc:sldMk cId="0" sldId="27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0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38.emf"/><Relationship Id="rId4" Type="http://schemas.openxmlformats.org/officeDocument/2006/relationships/image" Target="../media/image27.emf"/></Relationships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82">
            <a:extLst>
              <a:ext uri="{FF2B5EF4-FFF2-40B4-BE49-F238E27FC236}">
                <a16:creationId xmlns:a16="http://schemas.microsoft.com/office/drawing/2014/main" id="{AE5AFFF7-57D7-DD27-A423-0C7FA904E1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(Digital Only)</a:t>
            </a:r>
          </a:p>
        </p:txBody>
      </p:sp>
      <p:sp>
        <p:nvSpPr>
          <p:cNvPr id="16387" name="TextBox 382">
            <a:extLst>
              <a:ext uri="{FF2B5EF4-FFF2-40B4-BE49-F238E27FC236}">
                <a16:creationId xmlns:a16="http://schemas.microsoft.com/office/drawing/2014/main" id="{AB0221A9-1417-5A58-AEFC-58F2474AF57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67400" y="1801813"/>
            <a:ext cx="720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1298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09FEDEAC-D85C-6E0B-ECC1-B39918DE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49625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0DD16C0F-6A17-472B-FA72-F35BE55A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94ECF6FE-9C7D-94C6-23D9-804FFFF4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432175"/>
            <a:ext cx="666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05B234F6-F461-8C01-B527-A14B0296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513138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>
            <a:extLst>
              <a:ext uri="{FF2B5EF4-FFF2-40B4-BE49-F238E27FC236}">
                <a16:creationId xmlns:a16="http://schemas.microsoft.com/office/drawing/2014/main" id="{790D9831-DE67-BB0F-2B29-5EFAC486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13138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>
            <a:extLst>
              <a:ext uri="{FF2B5EF4-FFF2-40B4-BE49-F238E27FC236}">
                <a16:creationId xmlns:a16="http://schemas.microsoft.com/office/drawing/2014/main" id="{A54C77B6-FBF8-7BF6-C315-31E0AE7E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768475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18</cp:revision>
  <cp:lastPrinted>2018-08-24T09:41:59Z</cp:lastPrinted>
  <dcterms:created xsi:type="dcterms:W3CDTF">2013-11-06T11:49:34Z</dcterms:created>
  <dcterms:modified xsi:type="dcterms:W3CDTF">2023-09-06T14:38:17Z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