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61" r:id="rId7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82">
            <a:extLst>
              <a:ext uri="{FF2B5EF4-FFF2-40B4-BE49-F238E27FC236}">
                <a16:creationId xmlns:a16="http://schemas.microsoft.com/office/drawing/2014/main" id="{7FCB7FE0-623F-EE40-E6AA-FCB23B079E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Market Reach of Magazines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899A6A3-3768-C0AB-CA27-3B22E9DB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4863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91DF3888-5218-9562-A848-ED948E4F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4D12E35F-3751-8DF5-EF3E-4AD3DE30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637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64CBE843-0DCB-23DB-48B9-2B878D44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424238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AE8EBEFC-62F0-92FC-E049-AFC07D1C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505200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D3CEF9D8-4E22-A6E7-D99C-81AAEBFC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052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>
            <a:extLst>
              <a:ext uri="{FF2B5EF4-FFF2-40B4-BE49-F238E27FC236}">
                <a16:creationId xmlns:a16="http://schemas.microsoft.com/office/drawing/2014/main" id="{A065DD0D-E143-AC21-9156-C33F3B14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176212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www.w3.org/XML/1998/namespace"/>
    <ds:schemaRef ds:uri="http://purl.org/dc/terms/"/>
    <ds:schemaRef ds:uri="b2a01d73-8935-4eb2-a87a-2289ff5b8144"/>
    <ds:schemaRef ds:uri="http://schemas.microsoft.com/office/2006/metadata/properties"/>
    <ds:schemaRef ds:uri="http://purl.org/dc/dcmitype/"/>
    <ds:schemaRef ds:uri="93452542-5985-4799-ad4f-b73e5edc771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Open Sans Condensed</vt:lpstr>
      <vt:lpstr>Arial</vt:lpstr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16</cp:revision>
  <cp:lastPrinted>2018-08-24T09:41:59Z</cp:lastPrinted>
  <dcterms:created xsi:type="dcterms:W3CDTF">2013-11-06T11:49:34Z</dcterms:created>
  <dcterms:modified xsi:type="dcterms:W3CDTF">2023-09-06T14:30:36Z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